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8" r:id="rId5"/>
    <p:sldMasterId id="2147483710" r:id="rId6"/>
    <p:sldMasterId id="2147483723" r:id="rId7"/>
  </p:sldMasterIdLst>
  <p:notesMasterIdLst>
    <p:notesMasterId r:id="rId82"/>
  </p:notesMasterIdLst>
  <p:handoutMasterIdLst>
    <p:handoutMasterId r:id="rId83"/>
  </p:handoutMasterIdLst>
  <p:sldIdLst>
    <p:sldId id="258" r:id="rId8"/>
    <p:sldId id="316" r:id="rId9"/>
    <p:sldId id="353" r:id="rId10"/>
    <p:sldId id="319" r:id="rId11"/>
    <p:sldId id="355" r:id="rId12"/>
    <p:sldId id="692" r:id="rId13"/>
    <p:sldId id="1143" r:id="rId14"/>
    <p:sldId id="1148" r:id="rId15"/>
    <p:sldId id="1146" r:id="rId16"/>
    <p:sldId id="1147" r:id="rId17"/>
    <p:sldId id="1150" r:id="rId18"/>
    <p:sldId id="1739" r:id="rId19"/>
    <p:sldId id="1226" r:id="rId20"/>
    <p:sldId id="1717" r:id="rId21"/>
    <p:sldId id="1156" r:id="rId22"/>
    <p:sldId id="1718" r:id="rId23"/>
    <p:sldId id="908" r:id="rId24"/>
    <p:sldId id="1720" r:id="rId25"/>
    <p:sldId id="1161" r:id="rId26"/>
    <p:sldId id="1721" r:id="rId27"/>
    <p:sldId id="545" r:id="rId28"/>
    <p:sldId id="1141" r:id="rId29"/>
    <p:sldId id="1722" r:id="rId30"/>
    <p:sldId id="1723" r:id="rId31"/>
    <p:sldId id="1724" r:id="rId32"/>
    <p:sldId id="1725" r:id="rId33"/>
    <p:sldId id="532" r:id="rId34"/>
    <p:sldId id="1068" r:id="rId35"/>
    <p:sldId id="1153" r:id="rId36"/>
    <p:sldId id="543" r:id="rId37"/>
    <p:sldId id="956" r:id="rId38"/>
    <p:sldId id="398" r:id="rId39"/>
    <p:sldId id="1154" r:id="rId40"/>
    <p:sldId id="439" r:id="rId41"/>
    <p:sldId id="431" r:id="rId42"/>
    <p:sldId id="1695" r:id="rId43"/>
    <p:sldId id="1728" r:id="rId44"/>
    <p:sldId id="1729" r:id="rId45"/>
    <p:sldId id="1686" r:id="rId46"/>
    <p:sldId id="1696" r:id="rId47"/>
    <p:sldId id="952" r:id="rId48"/>
    <p:sldId id="1730" r:id="rId49"/>
    <p:sldId id="1731" r:id="rId50"/>
    <p:sldId id="1727" r:id="rId51"/>
    <p:sldId id="1732" r:id="rId52"/>
    <p:sldId id="1733" r:id="rId53"/>
    <p:sldId id="944" r:id="rId54"/>
    <p:sldId id="950" r:id="rId55"/>
    <p:sldId id="975" r:id="rId56"/>
    <p:sldId id="977" r:id="rId57"/>
    <p:sldId id="1155" r:id="rId58"/>
    <p:sldId id="504" r:id="rId59"/>
    <p:sldId id="526" r:id="rId60"/>
    <p:sldId id="1737" r:id="rId61"/>
    <p:sldId id="1738" r:id="rId62"/>
    <p:sldId id="529" r:id="rId63"/>
    <p:sldId id="929" r:id="rId64"/>
    <p:sldId id="1736" r:id="rId65"/>
    <p:sldId id="932" r:id="rId66"/>
    <p:sldId id="499" r:id="rId67"/>
    <p:sldId id="1140" r:id="rId68"/>
    <p:sldId id="1137" r:id="rId69"/>
    <p:sldId id="1135" r:id="rId70"/>
    <p:sldId id="531" r:id="rId71"/>
    <p:sldId id="507" r:id="rId72"/>
    <p:sldId id="1157" r:id="rId73"/>
    <p:sldId id="549" r:id="rId74"/>
    <p:sldId id="542" r:id="rId75"/>
    <p:sldId id="548" r:id="rId76"/>
    <p:sldId id="1124" r:id="rId77"/>
    <p:sldId id="430" r:id="rId78"/>
    <p:sldId id="394" r:id="rId79"/>
    <p:sldId id="546" r:id="rId80"/>
    <p:sldId id="315" r:id="rId81"/>
  </p:sldIdLst>
  <p:sldSz cx="9144000" cy="6858000" type="screen4x3"/>
  <p:notesSz cx="7007225" cy="9293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9">
          <p15:clr>
            <a:srgbClr val="A4A3A4"/>
          </p15:clr>
        </p15:guide>
        <p15:guide id="2" orient="horz" pos="3742">
          <p15:clr>
            <a:srgbClr val="A4A3A4"/>
          </p15:clr>
        </p15:guide>
        <p15:guide id="3" pos="5529">
          <p15:clr>
            <a:srgbClr val="A4A3A4"/>
          </p15:clr>
        </p15:guide>
        <p15:guide id="4" pos="289">
          <p15:clr>
            <a:srgbClr val="A4A3A4"/>
          </p15:clr>
        </p15:guide>
        <p15:guide id="5" pos="232">
          <p15:clr>
            <a:srgbClr val="A4A3A4"/>
          </p15:clr>
        </p15:guide>
        <p15:guide id="6" pos="5473">
          <p15:clr>
            <a:srgbClr val="A4A3A4"/>
          </p15:clr>
        </p15:guide>
        <p15:guide id="7"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C5896"/>
    <a:srgbClr val="FF8F1C"/>
    <a:srgbClr val="BAD739"/>
    <a:srgbClr val="818387"/>
    <a:srgbClr val="FF8F57"/>
    <a:srgbClr val="FFDD35"/>
    <a:srgbClr val="008DB1"/>
    <a:srgbClr val="FF93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C2C8A4-E21C-420D-BE7E-82222BDE5A6C}" v="137" dt="2022-05-19T13:47:34.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4"/>
    <p:restoredTop sz="94526"/>
  </p:normalViewPr>
  <p:slideViewPr>
    <p:cSldViewPr snapToGrid="0" showGuides="1">
      <p:cViewPr varScale="1">
        <p:scale>
          <a:sx n="108" d="100"/>
          <a:sy n="108" d="100"/>
        </p:scale>
        <p:origin x="1698" y="84"/>
      </p:cViewPr>
      <p:guideLst>
        <p:guide orient="horz" pos="719"/>
        <p:guide orient="horz" pos="3742"/>
        <p:guide pos="5529"/>
        <p:guide pos="289"/>
        <p:guide pos="232"/>
        <p:guide pos="5473"/>
        <p:guide pos="2881"/>
      </p:guideLst>
    </p:cSldViewPr>
  </p:slideViewPr>
  <p:notesTextViewPr>
    <p:cViewPr>
      <p:scale>
        <a:sx n="3" d="2"/>
        <a:sy n="3" d="2"/>
      </p:scale>
      <p:origin x="0" y="0"/>
    </p:cViewPr>
  </p:notesTextViewPr>
  <p:sorterViewPr>
    <p:cViewPr>
      <p:scale>
        <a:sx n="90" d="100"/>
        <a:sy n="90" d="100"/>
      </p:scale>
      <p:origin x="0" y="-11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t, Jay (Indianapolis) USA" userId="2df41cdf-6639-4c1c-9178-4b48c0983125" providerId="ADAL" clId="{7CC2C8A4-E21C-420D-BE7E-82222BDE5A6C}"/>
    <pc:docChg chg="undo redo custSel addSld delSld modSld sldOrd delMainMaster">
      <pc:chgData name="Whitt, Jay (Indianapolis) USA" userId="2df41cdf-6639-4c1c-9178-4b48c0983125" providerId="ADAL" clId="{7CC2C8A4-E21C-420D-BE7E-82222BDE5A6C}" dt="2022-05-19T13:47:39.778" v="1347" actId="14100"/>
      <pc:docMkLst>
        <pc:docMk/>
      </pc:docMkLst>
      <pc:sldChg chg="addSp delSp modSp add mod setBg addAnim delAnim modAnim">
        <pc:chgData name="Whitt, Jay (Indianapolis) USA" userId="2df41cdf-6639-4c1c-9178-4b48c0983125" providerId="ADAL" clId="{7CC2C8A4-E21C-420D-BE7E-82222BDE5A6C}" dt="2022-05-19T12:23:11.270" v="606" actId="14100"/>
        <pc:sldMkLst>
          <pc:docMk/>
          <pc:sldMk cId="1748059309" sldId="394"/>
        </pc:sldMkLst>
        <pc:spChg chg="mod">
          <ac:chgData name="Whitt, Jay (Indianapolis) USA" userId="2df41cdf-6639-4c1c-9178-4b48c0983125" providerId="ADAL" clId="{7CC2C8A4-E21C-420D-BE7E-82222BDE5A6C}" dt="2022-05-19T12:21:06.296" v="592" actId="6549"/>
          <ac:spMkLst>
            <pc:docMk/>
            <pc:sldMk cId="1748059309" sldId="394"/>
            <ac:spMk id="2" creationId="{00000000-0000-0000-0000-000000000000}"/>
          </ac:spMkLst>
        </pc:spChg>
        <pc:spChg chg="mod">
          <ac:chgData name="Whitt, Jay (Indianapolis) USA" userId="2df41cdf-6639-4c1c-9178-4b48c0983125" providerId="ADAL" clId="{7CC2C8A4-E21C-420D-BE7E-82222BDE5A6C}" dt="2022-05-19T12:20:50.822" v="589" actId="122"/>
          <ac:spMkLst>
            <pc:docMk/>
            <pc:sldMk cId="1748059309" sldId="394"/>
            <ac:spMk id="3" creationId="{00000000-0000-0000-0000-000000000000}"/>
          </ac:spMkLst>
        </pc:spChg>
        <pc:spChg chg="add">
          <ac:chgData name="Whitt, Jay (Indianapolis) USA" userId="2df41cdf-6639-4c1c-9178-4b48c0983125" providerId="ADAL" clId="{7CC2C8A4-E21C-420D-BE7E-82222BDE5A6C}" dt="2022-05-19T12:20:19.593" v="582" actId="26606"/>
          <ac:spMkLst>
            <pc:docMk/>
            <pc:sldMk cId="1748059309" sldId="394"/>
            <ac:spMk id="15" creationId="{73DE2CFE-42F2-48F0-8706-5264E012B10C}"/>
          </ac:spMkLst>
        </pc:spChg>
        <pc:picChg chg="add del mod ord">
          <ac:chgData name="Whitt, Jay (Indianapolis) USA" userId="2df41cdf-6639-4c1c-9178-4b48c0983125" providerId="ADAL" clId="{7CC2C8A4-E21C-420D-BE7E-82222BDE5A6C}" dt="2022-05-19T12:23:11.270" v="606" actId="14100"/>
          <ac:picMkLst>
            <pc:docMk/>
            <pc:sldMk cId="1748059309" sldId="394"/>
            <ac:picMk id="5" creationId="{E02E43D2-7C77-4F8B-9A8A-B29EE083EAC2}"/>
          </ac:picMkLst>
        </pc:picChg>
        <pc:picChg chg="add del mod">
          <ac:chgData name="Whitt, Jay (Indianapolis) USA" userId="2df41cdf-6639-4c1c-9178-4b48c0983125" providerId="ADAL" clId="{7CC2C8A4-E21C-420D-BE7E-82222BDE5A6C}" dt="2022-05-19T12:23:03.145" v="604"/>
          <ac:picMkLst>
            <pc:docMk/>
            <pc:sldMk cId="1748059309" sldId="394"/>
            <ac:picMk id="7" creationId="{448083E3-DD6B-4175-8B04-2366A863D00B}"/>
          </ac:picMkLst>
        </pc:picChg>
        <pc:picChg chg="add del">
          <ac:chgData name="Whitt, Jay (Indianapolis) USA" userId="2df41cdf-6639-4c1c-9178-4b48c0983125" providerId="ADAL" clId="{7CC2C8A4-E21C-420D-BE7E-82222BDE5A6C}" dt="2022-05-19T12:20:19.593" v="582" actId="26606"/>
          <ac:picMkLst>
            <pc:docMk/>
            <pc:sldMk cId="1748059309" sldId="394"/>
            <ac:picMk id="10" creationId="{54DDEBDD-D8BD-41A6-8A0D-B00E3768B0F9}"/>
          </ac:picMkLst>
        </pc:picChg>
      </pc:sldChg>
      <pc:sldChg chg="addSp delSp modSp add mod ord setBg delAnim setClrOvrMap">
        <pc:chgData name="Whitt, Jay (Indianapolis) USA" userId="2df41cdf-6639-4c1c-9178-4b48c0983125" providerId="ADAL" clId="{7CC2C8A4-E21C-420D-BE7E-82222BDE5A6C}" dt="2022-05-19T12:35:28.191" v="654"/>
        <pc:sldMkLst>
          <pc:docMk/>
          <pc:sldMk cId="369942735" sldId="430"/>
        </pc:sldMkLst>
        <pc:spChg chg="mod">
          <ac:chgData name="Whitt, Jay (Indianapolis) USA" userId="2df41cdf-6639-4c1c-9178-4b48c0983125" providerId="ADAL" clId="{7CC2C8A4-E21C-420D-BE7E-82222BDE5A6C}" dt="2022-05-19T12:25:38.958" v="613" actId="26606"/>
          <ac:spMkLst>
            <pc:docMk/>
            <pc:sldMk cId="369942735" sldId="430"/>
            <ac:spMk id="2" creationId="{D56F3964-8D64-493A-9091-9582C9A7902C}"/>
          </ac:spMkLst>
        </pc:spChg>
        <pc:spChg chg="mod ord">
          <ac:chgData name="Whitt, Jay (Indianapolis) USA" userId="2df41cdf-6639-4c1c-9178-4b48c0983125" providerId="ADAL" clId="{7CC2C8A4-E21C-420D-BE7E-82222BDE5A6C}" dt="2022-05-19T12:25:38.958" v="613" actId="26606"/>
          <ac:spMkLst>
            <pc:docMk/>
            <pc:sldMk cId="369942735" sldId="430"/>
            <ac:spMk id="3" creationId="{9F87F857-3539-4669-9F74-C9E20B4FFA0B}"/>
          </ac:spMkLst>
        </pc:spChg>
        <pc:spChg chg="add del mod">
          <ac:chgData name="Whitt, Jay (Indianapolis) USA" userId="2df41cdf-6639-4c1c-9178-4b48c0983125" providerId="ADAL" clId="{7CC2C8A4-E21C-420D-BE7E-82222BDE5A6C}" dt="2022-05-19T12:25:13.183" v="612" actId="478"/>
          <ac:spMkLst>
            <pc:docMk/>
            <pc:sldMk cId="369942735" sldId="430"/>
            <ac:spMk id="9" creationId="{07989CDA-8470-47B8-A207-0DF10F8181D0}"/>
          </ac:spMkLst>
        </pc:spChg>
        <pc:spChg chg="del mod">
          <ac:chgData name="Whitt, Jay (Indianapolis) USA" userId="2df41cdf-6639-4c1c-9178-4b48c0983125" providerId="ADAL" clId="{7CC2C8A4-E21C-420D-BE7E-82222BDE5A6C}" dt="2022-05-19T12:25:04.832" v="611" actId="478"/>
          <ac:spMkLst>
            <pc:docMk/>
            <pc:sldMk cId="369942735" sldId="430"/>
            <ac:spMk id="10" creationId="{64082798-18B9-4781-A21B-E8E4BB382C79}"/>
          </ac:spMkLst>
        </pc:spChg>
        <pc:spChg chg="add">
          <ac:chgData name="Whitt, Jay (Indianapolis) USA" userId="2df41cdf-6639-4c1c-9178-4b48c0983125" providerId="ADAL" clId="{7CC2C8A4-E21C-420D-BE7E-82222BDE5A6C}" dt="2022-05-19T12:25:38.958" v="613" actId="26606"/>
          <ac:spMkLst>
            <pc:docMk/>
            <pc:sldMk cId="369942735" sldId="430"/>
            <ac:spMk id="16" creationId="{98135EBA-B3A3-4F88-BCB1-D0C8E63F47CA}"/>
          </ac:spMkLst>
        </pc:spChg>
        <pc:picChg chg="del">
          <ac:chgData name="Whitt, Jay (Indianapolis) USA" userId="2df41cdf-6639-4c1c-9178-4b48c0983125" providerId="ADAL" clId="{7CC2C8A4-E21C-420D-BE7E-82222BDE5A6C}" dt="2022-05-19T12:24:57.629" v="610" actId="478"/>
          <ac:picMkLst>
            <pc:docMk/>
            <pc:sldMk cId="369942735" sldId="430"/>
            <ac:picMk id="4" creationId="{F17FD475-5ABD-4EA1-9CDD-692344CAA8EB}"/>
          </ac:picMkLst>
        </pc:picChg>
        <pc:picChg chg="mod">
          <ac:chgData name="Whitt, Jay (Indianapolis) USA" userId="2df41cdf-6639-4c1c-9178-4b48c0983125" providerId="ADAL" clId="{7CC2C8A4-E21C-420D-BE7E-82222BDE5A6C}" dt="2022-05-19T12:25:38.958" v="613" actId="26606"/>
          <ac:picMkLst>
            <pc:docMk/>
            <pc:sldMk cId="369942735" sldId="430"/>
            <ac:picMk id="6" creationId="{26264203-A72A-498F-ABEB-5E91358BBC48}"/>
          </ac:picMkLst>
        </pc:picChg>
        <pc:picChg chg="mod ord">
          <ac:chgData name="Whitt, Jay (Indianapolis) USA" userId="2df41cdf-6639-4c1c-9178-4b48c0983125" providerId="ADAL" clId="{7CC2C8A4-E21C-420D-BE7E-82222BDE5A6C}" dt="2022-05-19T12:25:38.958" v="613" actId="26606"/>
          <ac:picMkLst>
            <pc:docMk/>
            <pc:sldMk cId="369942735" sldId="430"/>
            <ac:picMk id="7" creationId="{5CC3271A-6323-459B-B056-8FF3B2FF5F84}"/>
          </ac:picMkLst>
        </pc:picChg>
        <pc:picChg chg="mod ord">
          <ac:chgData name="Whitt, Jay (Indianapolis) USA" userId="2df41cdf-6639-4c1c-9178-4b48c0983125" providerId="ADAL" clId="{7CC2C8A4-E21C-420D-BE7E-82222BDE5A6C}" dt="2022-05-19T12:25:38.958" v="613" actId="26606"/>
          <ac:picMkLst>
            <pc:docMk/>
            <pc:sldMk cId="369942735" sldId="430"/>
            <ac:picMk id="8" creationId="{439DCC9B-DB90-4A6C-84D2-AA673620DFDD}"/>
          </ac:picMkLst>
        </pc:picChg>
        <pc:picChg chg="mod">
          <ac:chgData name="Whitt, Jay (Indianapolis) USA" userId="2df41cdf-6639-4c1c-9178-4b48c0983125" providerId="ADAL" clId="{7CC2C8A4-E21C-420D-BE7E-82222BDE5A6C}" dt="2022-05-19T12:25:38.958" v="613" actId="26606"/>
          <ac:picMkLst>
            <pc:docMk/>
            <pc:sldMk cId="369942735" sldId="430"/>
            <ac:picMk id="11" creationId="{05BEB3F2-01B7-480A-AEB6-81777E9ACC6D}"/>
          </ac:picMkLst>
        </pc:picChg>
        <pc:cxnChg chg="add">
          <ac:chgData name="Whitt, Jay (Indianapolis) USA" userId="2df41cdf-6639-4c1c-9178-4b48c0983125" providerId="ADAL" clId="{7CC2C8A4-E21C-420D-BE7E-82222BDE5A6C}" dt="2022-05-19T12:25:38.958" v="613" actId="26606"/>
          <ac:cxnSpMkLst>
            <pc:docMk/>
            <pc:sldMk cId="369942735" sldId="430"/>
            <ac:cxnSpMk id="18" creationId="{447D1B1D-04C6-4151-9423-F5437649E485}"/>
          </ac:cxnSpMkLst>
        </pc:cxnChg>
      </pc:sldChg>
      <pc:sldChg chg="addSp modSp del mod modClrScheme chgLayout">
        <pc:chgData name="Whitt, Jay (Indianapolis) USA" userId="2df41cdf-6639-4c1c-9178-4b48c0983125" providerId="ADAL" clId="{7CC2C8A4-E21C-420D-BE7E-82222BDE5A6C}" dt="2022-05-19T13:43:14.822" v="1304" actId="47"/>
        <pc:sldMkLst>
          <pc:docMk/>
          <pc:sldMk cId="3027928565" sldId="490"/>
        </pc:sldMkLst>
        <pc:spChg chg="add mod ord">
          <ac:chgData name="Whitt, Jay (Indianapolis) USA" userId="2df41cdf-6639-4c1c-9178-4b48c0983125" providerId="ADAL" clId="{7CC2C8A4-E21C-420D-BE7E-82222BDE5A6C}" dt="2022-05-19T11:44:08.080" v="279" actId="27636"/>
          <ac:spMkLst>
            <pc:docMk/>
            <pc:sldMk cId="3027928565" sldId="490"/>
            <ac:spMk id="3" creationId="{C7D95C17-04E7-43EB-B1DB-B7776C1ED597}"/>
          </ac:spMkLst>
        </pc:spChg>
        <pc:spChg chg="mod">
          <ac:chgData name="Whitt, Jay (Indianapolis) USA" userId="2df41cdf-6639-4c1c-9178-4b48c0983125" providerId="ADAL" clId="{7CC2C8A4-E21C-420D-BE7E-82222BDE5A6C}" dt="2022-05-19T11:43:59.861" v="276" actId="2711"/>
          <ac:spMkLst>
            <pc:docMk/>
            <pc:sldMk cId="3027928565" sldId="490"/>
            <ac:spMk id="5" creationId="{00000000-0000-0000-0000-000000000000}"/>
          </ac:spMkLst>
        </pc:spChg>
        <pc:spChg chg="mod">
          <ac:chgData name="Whitt, Jay (Indianapolis) USA" userId="2df41cdf-6639-4c1c-9178-4b48c0983125" providerId="ADAL" clId="{7CC2C8A4-E21C-420D-BE7E-82222BDE5A6C}" dt="2022-05-19T11:43:59.861" v="276" actId="2711"/>
          <ac:spMkLst>
            <pc:docMk/>
            <pc:sldMk cId="3027928565" sldId="490"/>
            <ac:spMk id="6" creationId="{0F7E440A-28A2-5549-B357-65C5145420AD}"/>
          </ac:spMkLst>
        </pc:spChg>
        <pc:spChg chg="mod">
          <ac:chgData name="Whitt, Jay (Indianapolis) USA" userId="2df41cdf-6639-4c1c-9178-4b48c0983125" providerId="ADAL" clId="{7CC2C8A4-E21C-420D-BE7E-82222BDE5A6C}" dt="2022-05-19T11:43:59.861" v="276" actId="2711"/>
          <ac:spMkLst>
            <pc:docMk/>
            <pc:sldMk cId="3027928565" sldId="490"/>
            <ac:spMk id="7" creationId="{00000000-0000-0000-0000-000000000000}"/>
          </ac:spMkLst>
        </pc:spChg>
        <pc:spChg chg="mod">
          <ac:chgData name="Whitt, Jay (Indianapolis) USA" userId="2df41cdf-6639-4c1c-9178-4b48c0983125" providerId="ADAL" clId="{7CC2C8A4-E21C-420D-BE7E-82222BDE5A6C}" dt="2022-05-19T11:43:59.861" v="276" actId="2711"/>
          <ac:spMkLst>
            <pc:docMk/>
            <pc:sldMk cId="3027928565" sldId="490"/>
            <ac:spMk id="10" creationId="{31E77F2C-5781-C34A-B9BC-2A424471C3DD}"/>
          </ac:spMkLst>
        </pc:spChg>
        <pc:picChg chg="mod">
          <ac:chgData name="Whitt, Jay (Indianapolis) USA" userId="2df41cdf-6639-4c1c-9178-4b48c0983125" providerId="ADAL" clId="{7CC2C8A4-E21C-420D-BE7E-82222BDE5A6C}" dt="2022-05-19T11:43:59.861" v="276" actId="2711"/>
          <ac:picMkLst>
            <pc:docMk/>
            <pc:sldMk cId="3027928565" sldId="490"/>
            <ac:picMk id="2" creationId="{00000000-0000-0000-0000-000000000000}"/>
          </ac:picMkLst>
        </pc:picChg>
      </pc:sldChg>
      <pc:sldChg chg="addSp delSp modSp mod setBg modClrScheme setClrOvrMap chgLayout">
        <pc:chgData name="Whitt, Jay (Indianapolis) USA" userId="2df41cdf-6639-4c1c-9178-4b48c0983125" providerId="ADAL" clId="{7CC2C8A4-E21C-420D-BE7E-82222BDE5A6C}" dt="2022-05-19T13:35:05.270" v="1171" actId="14100"/>
        <pc:sldMkLst>
          <pc:docMk/>
          <pc:sldMk cId="1613642412" sldId="499"/>
        </pc:sldMkLst>
        <pc:spChg chg="mod">
          <ac:chgData name="Whitt, Jay (Indianapolis) USA" userId="2df41cdf-6639-4c1c-9178-4b48c0983125" providerId="ADAL" clId="{7CC2C8A4-E21C-420D-BE7E-82222BDE5A6C}" dt="2022-05-19T13:34:13.454" v="1138" actId="27636"/>
          <ac:spMkLst>
            <pc:docMk/>
            <pc:sldMk cId="1613642412" sldId="499"/>
            <ac:spMk id="4" creationId="{6D3A5E27-B6B5-964E-B964-2FF6A524C688}"/>
          </ac:spMkLst>
        </pc:spChg>
        <pc:spChg chg="add del mod">
          <ac:chgData name="Whitt, Jay (Indianapolis) USA" userId="2df41cdf-6639-4c1c-9178-4b48c0983125" providerId="ADAL" clId="{7CC2C8A4-E21C-420D-BE7E-82222BDE5A6C}" dt="2022-05-19T11:52:22.856" v="366"/>
          <ac:spMkLst>
            <pc:docMk/>
            <pc:sldMk cId="1613642412" sldId="499"/>
            <ac:spMk id="5" creationId="{B8E359C5-EA55-4435-AB8B-2DF679BCC3A0}"/>
          </ac:spMkLst>
        </pc:spChg>
        <pc:spChg chg="add mod">
          <ac:chgData name="Whitt, Jay (Indianapolis) USA" userId="2df41cdf-6639-4c1c-9178-4b48c0983125" providerId="ADAL" clId="{7CC2C8A4-E21C-420D-BE7E-82222BDE5A6C}" dt="2022-05-19T13:35:05.270" v="1171" actId="14100"/>
          <ac:spMkLst>
            <pc:docMk/>
            <pc:sldMk cId="1613642412" sldId="499"/>
            <ac:spMk id="6" creationId="{89F8240D-4D12-4A40-8F83-412296258C68}"/>
          </ac:spMkLst>
        </pc:spChg>
        <pc:spChg chg="add del">
          <ac:chgData name="Whitt, Jay (Indianapolis) USA" userId="2df41cdf-6639-4c1c-9178-4b48c0983125" providerId="ADAL" clId="{7CC2C8A4-E21C-420D-BE7E-82222BDE5A6C}" dt="2022-05-19T13:33:35.511" v="1135" actId="26606"/>
          <ac:spMkLst>
            <pc:docMk/>
            <pc:sldMk cId="1613642412" sldId="499"/>
            <ac:spMk id="71" creationId="{E49CC64F-7275-4E33-961B-0C5CDC439875}"/>
          </ac:spMkLst>
        </pc:spChg>
        <pc:spChg chg="add">
          <ac:chgData name="Whitt, Jay (Indianapolis) USA" userId="2df41cdf-6639-4c1c-9178-4b48c0983125" providerId="ADAL" clId="{7CC2C8A4-E21C-420D-BE7E-82222BDE5A6C}" dt="2022-05-19T13:33:35.511" v="1135" actId="26606"/>
          <ac:spMkLst>
            <pc:docMk/>
            <pc:sldMk cId="1613642412" sldId="499"/>
            <ac:spMk id="135" creationId="{4F74D28C-3268-4E35-8EE1-D92CB4A85A7D}"/>
          </ac:spMkLst>
        </pc:spChg>
        <pc:picChg chg="mod ord">
          <ac:chgData name="Whitt, Jay (Indianapolis) USA" userId="2df41cdf-6639-4c1c-9178-4b48c0983125" providerId="ADAL" clId="{7CC2C8A4-E21C-420D-BE7E-82222BDE5A6C}" dt="2022-05-19T13:33:35.511" v="1135" actId="26606"/>
          <ac:picMkLst>
            <pc:docMk/>
            <pc:sldMk cId="1613642412" sldId="499"/>
            <ac:picMk id="4098" creationId="{00000000-0000-0000-0000-000000000000}"/>
          </ac:picMkLst>
        </pc:picChg>
      </pc:sldChg>
      <pc:sldChg chg="del">
        <pc:chgData name="Whitt, Jay (Indianapolis) USA" userId="2df41cdf-6639-4c1c-9178-4b48c0983125" providerId="ADAL" clId="{7CC2C8A4-E21C-420D-BE7E-82222BDE5A6C}" dt="2022-05-19T12:08:01.064" v="446" actId="47"/>
        <pc:sldMkLst>
          <pc:docMk/>
          <pc:sldMk cId="2574165735" sldId="501"/>
        </pc:sldMkLst>
      </pc:sldChg>
      <pc:sldChg chg="addSp delSp modSp mod setBg modClrScheme setClrOvrMap chgLayout">
        <pc:chgData name="Whitt, Jay (Indianapolis) USA" userId="2df41cdf-6639-4c1c-9178-4b48c0983125" providerId="ADAL" clId="{7CC2C8A4-E21C-420D-BE7E-82222BDE5A6C}" dt="2022-05-19T11:38:38.888" v="199" actId="14100"/>
        <pc:sldMkLst>
          <pc:docMk/>
          <pc:sldMk cId="350602494" sldId="504"/>
        </pc:sldMkLst>
        <pc:spChg chg="add mod ord">
          <ac:chgData name="Whitt, Jay (Indianapolis) USA" userId="2df41cdf-6639-4c1c-9178-4b48c0983125" providerId="ADAL" clId="{7CC2C8A4-E21C-420D-BE7E-82222BDE5A6C}" dt="2022-05-19T11:38:38.888" v="199" actId="14100"/>
          <ac:spMkLst>
            <pc:docMk/>
            <pc:sldMk cId="350602494" sldId="504"/>
            <ac:spMk id="2" creationId="{7BBF6C6C-E40B-40CF-B78E-FD4BB8DF01FE}"/>
          </ac:spMkLst>
        </pc:spChg>
        <pc:spChg chg="mod ord">
          <ac:chgData name="Whitt, Jay (Indianapolis) USA" userId="2df41cdf-6639-4c1c-9178-4b48c0983125" providerId="ADAL" clId="{7CC2C8A4-E21C-420D-BE7E-82222BDE5A6C}" dt="2022-05-19T11:38:20.655" v="192" actId="14100"/>
          <ac:spMkLst>
            <pc:docMk/>
            <pc:sldMk cId="350602494" sldId="504"/>
            <ac:spMk id="3" creationId="{1F718AC1-C4E1-7248-B084-72FD91A086B6}"/>
          </ac:spMkLst>
        </pc:spChg>
        <pc:spChg chg="del">
          <ac:chgData name="Whitt, Jay (Indianapolis) USA" userId="2df41cdf-6639-4c1c-9178-4b48c0983125" providerId="ADAL" clId="{7CC2C8A4-E21C-420D-BE7E-82222BDE5A6C}" dt="2022-05-19T11:37:48.153" v="176" actId="26606"/>
          <ac:spMkLst>
            <pc:docMk/>
            <pc:sldMk cId="350602494" sldId="504"/>
            <ac:spMk id="4" creationId="{061D0F0D-F313-5443-B780-19D46F70D393}"/>
          </ac:spMkLst>
        </pc:spChg>
        <pc:spChg chg="add">
          <ac:chgData name="Whitt, Jay (Indianapolis) USA" userId="2df41cdf-6639-4c1c-9178-4b48c0983125" providerId="ADAL" clId="{7CC2C8A4-E21C-420D-BE7E-82222BDE5A6C}" dt="2022-05-19T11:37:48.153" v="176" actId="26606"/>
          <ac:spMkLst>
            <pc:docMk/>
            <pc:sldMk cId="350602494" sldId="504"/>
            <ac:spMk id="10" creationId="{CF62D2A7-8207-488C-9F46-316BA81A16C8}"/>
          </ac:spMkLst>
        </pc:spChg>
        <pc:picChg chg="mod ord">
          <ac:chgData name="Whitt, Jay (Indianapolis) USA" userId="2df41cdf-6639-4c1c-9178-4b48c0983125" providerId="ADAL" clId="{7CC2C8A4-E21C-420D-BE7E-82222BDE5A6C}" dt="2022-05-19T11:37:48.153" v="176" actId="26606"/>
          <ac:picMkLst>
            <pc:docMk/>
            <pc:sldMk cId="350602494" sldId="504"/>
            <ac:picMk id="5" creationId="{00000000-0000-0000-0000-000000000000}"/>
          </ac:picMkLst>
        </pc:picChg>
      </pc:sldChg>
      <pc:sldChg chg="addSp delSp modSp mod setBg modClrScheme setClrOvrMap chgLayout">
        <pc:chgData name="Whitt, Jay (Indianapolis) USA" userId="2df41cdf-6639-4c1c-9178-4b48c0983125" providerId="ADAL" clId="{7CC2C8A4-E21C-420D-BE7E-82222BDE5A6C}" dt="2022-05-19T12:42:54.654" v="678" actId="14100"/>
        <pc:sldMkLst>
          <pc:docMk/>
          <pc:sldMk cId="95747888" sldId="507"/>
        </pc:sldMkLst>
        <pc:spChg chg="add mod ord">
          <ac:chgData name="Whitt, Jay (Indianapolis) USA" userId="2df41cdf-6639-4c1c-9178-4b48c0983125" providerId="ADAL" clId="{7CC2C8A4-E21C-420D-BE7E-82222BDE5A6C}" dt="2022-05-19T12:42:42.135" v="675" actId="27636"/>
          <ac:spMkLst>
            <pc:docMk/>
            <pc:sldMk cId="95747888" sldId="507"/>
            <ac:spMk id="3" creationId="{B4DBF7FF-5CA0-475C-AE17-2D327027D6EE}"/>
          </ac:spMkLst>
        </pc:spChg>
        <pc:spChg chg="del">
          <ac:chgData name="Whitt, Jay (Indianapolis) USA" userId="2df41cdf-6639-4c1c-9178-4b48c0983125" providerId="ADAL" clId="{7CC2C8A4-E21C-420D-BE7E-82222BDE5A6C}" dt="2022-05-19T12:10:26.466" v="472" actId="26606"/>
          <ac:spMkLst>
            <pc:docMk/>
            <pc:sldMk cId="95747888" sldId="507"/>
            <ac:spMk id="4" creationId="{824291B0-8B59-924E-994C-8795D27BFAC6}"/>
          </ac:spMkLst>
        </pc:spChg>
        <pc:spChg chg="add mod">
          <ac:chgData name="Whitt, Jay (Indianapolis) USA" userId="2df41cdf-6639-4c1c-9178-4b48c0983125" providerId="ADAL" clId="{7CC2C8A4-E21C-420D-BE7E-82222BDE5A6C}" dt="2022-05-19T12:42:54.654" v="678" actId="14100"/>
          <ac:spMkLst>
            <pc:docMk/>
            <pc:sldMk cId="95747888" sldId="507"/>
            <ac:spMk id="7" creationId="{AD26FBB0-B87F-4A7C-B054-53756420D0D3}"/>
          </ac:spMkLst>
        </pc:spChg>
        <pc:spChg chg="add del">
          <ac:chgData name="Whitt, Jay (Indianapolis) USA" userId="2df41cdf-6639-4c1c-9178-4b48c0983125" providerId="ADAL" clId="{7CC2C8A4-E21C-420D-BE7E-82222BDE5A6C}" dt="2022-05-19T12:41:52.541" v="660" actId="26606"/>
          <ac:spMkLst>
            <pc:docMk/>
            <pc:sldMk cId="95747888" sldId="507"/>
            <ac:spMk id="9" creationId="{E49CC64F-7275-4E33-961B-0C5CDC439875}"/>
          </ac:spMkLst>
        </pc:spChg>
        <pc:spChg chg="add">
          <ac:chgData name="Whitt, Jay (Indianapolis) USA" userId="2df41cdf-6639-4c1c-9178-4b48c0983125" providerId="ADAL" clId="{7CC2C8A4-E21C-420D-BE7E-82222BDE5A6C}" dt="2022-05-19T12:41:52.541" v="660" actId="26606"/>
          <ac:spMkLst>
            <pc:docMk/>
            <pc:sldMk cId="95747888" sldId="507"/>
            <ac:spMk id="14" creationId="{A81E7530-396C-45F0-92F4-A885648D1631}"/>
          </ac:spMkLst>
        </pc:spChg>
        <pc:spChg chg="add">
          <ac:chgData name="Whitt, Jay (Indianapolis) USA" userId="2df41cdf-6639-4c1c-9178-4b48c0983125" providerId="ADAL" clId="{7CC2C8A4-E21C-420D-BE7E-82222BDE5A6C}" dt="2022-05-19T12:41:52.541" v="660" actId="26606"/>
          <ac:spMkLst>
            <pc:docMk/>
            <pc:sldMk cId="95747888" sldId="507"/>
            <ac:spMk id="16" creationId="{7316481C-0A49-4796-812B-0D64F063B720}"/>
          </ac:spMkLst>
        </pc:spChg>
        <pc:spChg chg="add">
          <ac:chgData name="Whitt, Jay (Indianapolis) USA" userId="2df41cdf-6639-4c1c-9178-4b48c0983125" providerId="ADAL" clId="{7CC2C8A4-E21C-420D-BE7E-82222BDE5A6C}" dt="2022-05-19T12:41:52.541" v="660" actId="26606"/>
          <ac:spMkLst>
            <pc:docMk/>
            <pc:sldMk cId="95747888" sldId="507"/>
            <ac:spMk id="18" creationId="{A5271697-90F1-4A23-8EF2-0179F2EAFACB}"/>
          </ac:spMkLst>
        </pc:spChg>
        <pc:spChg chg="add">
          <ac:chgData name="Whitt, Jay (Indianapolis) USA" userId="2df41cdf-6639-4c1c-9178-4b48c0983125" providerId="ADAL" clId="{7CC2C8A4-E21C-420D-BE7E-82222BDE5A6C}" dt="2022-05-19T12:41:52.541" v="660" actId="26606"/>
          <ac:spMkLst>
            <pc:docMk/>
            <pc:sldMk cId="95747888" sldId="507"/>
            <ac:spMk id="42" creationId="{D9F5512A-48E1-4C07-B75E-3CCC517B6804}"/>
          </ac:spMkLst>
        </pc:spChg>
        <pc:grpChg chg="add">
          <ac:chgData name="Whitt, Jay (Indianapolis) USA" userId="2df41cdf-6639-4c1c-9178-4b48c0983125" providerId="ADAL" clId="{7CC2C8A4-E21C-420D-BE7E-82222BDE5A6C}" dt="2022-05-19T12:41:52.541" v="660" actId="26606"/>
          <ac:grpSpMkLst>
            <pc:docMk/>
            <pc:sldMk cId="95747888" sldId="507"/>
            <ac:grpSpMk id="20" creationId="{81DE8B58-F373-409E-A253-4380A66091D4}"/>
          </ac:grpSpMkLst>
        </pc:grpChg>
        <pc:picChg chg="mod ord">
          <ac:chgData name="Whitt, Jay (Indianapolis) USA" userId="2df41cdf-6639-4c1c-9178-4b48c0983125" providerId="ADAL" clId="{7CC2C8A4-E21C-420D-BE7E-82222BDE5A6C}" dt="2022-05-19T12:41:52.541" v="660" actId="26606"/>
          <ac:picMkLst>
            <pc:docMk/>
            <pc:sldMk cId="95747888" sldId="507"/>
            <ac:picMk id="2" creationId="{00000000-0000-0000-0000-000000000000}"/>
          </ac:picMkLst>
        </pc:picChg>
      </pc:sldChg>
      <pc:sldChg chg="addSp delSp modSp mod setBg modClrScheme modAnim chgLayout">
        <pc:chgData name="Whitt, Jay (Indianapolis) USA" userId="2df41cdf-6639-4c1c-9178-4b48c0983125" providerId="ADAL" clId="{7CC2C8A4-E21C-420D-BE7E-82222BDE5A6C}" dt="2022-05-19T12:46:47.598" v="731"/>
        <pc:sldMkLst>
          <pc:docMk/>
          <pc:sldMk cId="3932725619" sldId="526"/>
        </pc:sldMkLst>
        <pc:spChg chg="add mod ord">
          <ac:chgData name="Whitt, Jay (Indianapolis) USA" userId="2df41cdf-6639-4c1c-9178-4b48c0983125" providerId="ADAL" clId="{7CC2C8A4-E21C-420D-BE7E-82222BDE5A6C}" dt="2022-05-19T11:40:11.837" v="230" actId="26606"/>
          <ac:spMkLst>
            <pc:docMk/>
            <pc:sldMk cId="3932725619" sldId="526"/>
            <ac:spMk id="2" creationId="{FA0C52AA-949B-4C76-AAF1-E7F6F09B6B30}"/>
          </ac:spMkLst>
        </pc:spChg>
        <pc:spChg chg="mod ord">
          <ac:chgData name="Whitt, Jay (Indianapolis) USA" userId="2df41cdf-6639-4c1c-9178-4b48c0983125" providerId="ADAL" clId="{7CC2C8A4-E21C-420D-BE7E-82222BDE5A6C}" dt="2022-05-19T12:45:58.325" v="726" actId="20577"/>
          <ac:spMkLst>
            <pc:docMk/>
            <pc:sldMk cId="3932725619" sldId="526"/>
            <ac:spMk id="6" creationId="{507730F5-0E01-0942-8079-EBD464175D76}"/>
          </ac:spMkLst>
        </pc:spChg>
        <pc:spChg chg="add del">
          <ac:chgData name="Whitt, Jay (Indianapolis) USA" userId="2df41cdf-6639-4c1c-9178-4b48c0983125" providerId="ADAL" clId="{7CC2C8A4-E21C-420D-BE7E-82222BDE5A6C}" dt="2022-05-19T11:40:11.837" v="230" actId="26606"/>
          <ac:spMkLst>
            <pc:docMk/>
            <pc:sldMk cId="3932725619" sldId="526"/>
            <ac:spMk id="7" creationId="{2D4B444F-3227-AF4A-9375-BEB2B62A7EB1}"/>
          </ac:spMkLst>
        </pc:spChg>
        <pc:spChg chg="add">
          <ac:chgData name="Whitt, Jay (Indianapolis) USA" userId="2df41cdf-6639-4c1c-9178-4b48c0983125" providerId="ADAL" clId="{7CC2C8A4-E21C-420D-BE7E-82222BDE5A6C}" dt="2022-05-19T11:40:11.837" v="230" actId="26606"/>
          <ac:spMkLst>
            <pc:docMk/>
            <pc:sldMk cId="3932725619" sldId="526"/>
            <ac:spMk id="9" creationId="{907EF6B7-1338-4443-8C46-6A318D952DFD}"/>
          </ac:spMkLst>
        </pc:spChg>
        <pc:spChg chg="add">
          <ac:chgData name="Whitt, Jay (Indianapolis) USA" userId="2df41cdf-6639-4c1c-9178-4b48c0983125" providerId="ADAL" clId="{7CC2C8A4-E21C-420D-BE7E-82222BDE5A6C}" dt="2022-05-19T11:40:11.837" v="230" actId="26606"/>
          <ac:spMkLst>
            <pc:docMk/>
            <pc:sldMk cId="3932725619" sldId="526"/>
            <ac:spMk id="10" creationId="{DAAE4CDD-124C-4DCF-9584-B6033B545DD5}"/>
          </ac:spMkLst>
        </pc:spChg>
        <pc:spChg chg="add">
          <ac:chgData name="Whitt, Jay (Indianapolis) USA" userId="2df41cdf-6639-4c1c-9178-4b48c0983125" providerId="ADAL" clId="{7CC2C8A4-E21C-420D-BE7E-82222BDE5A6C}" dt="2022-05-19T11:40:11.837" v="230" actId="26606"/>
          <ac:spMkLst>
            <pc:docMk/>
            <pc:sldMk cId="3932725619" sldId="526"/>
            <ac:spMk id="11" creationId="{081E4A58-353D-44AE-B2FC-2A74E2E400F7}"/>
          </ac:spMkLst>
        </pc:spChg>
        <pc:spChg chg="add del">
          <ac:chgData name="Whitt, Jay (Indianapolis) USA" userId="2df41cdf-6639-4c1c-9178-4b48c0983125" providerId="ADAL" clId="{7CC2C8A4-E21C-420D-BE7E-82222BDE5A6C}" dt="2022-05-19T11:39:56.399" v="229" actId="26606"/>
          <ac:spMkLst>
            <pc:docMk/>
            <pc:sldMk cId="3932725619" sldId="526"/>
            <ac:spMk id="12" creationId="{09588DA8-065E-4F6F-8EFD-43104AB2E0CF}"/>
          </ac:spMkLst>
        </pc:spChg>
        <pc:spChg chg="add del">
          <ac:chgData name="Whitt, Jay (Indianapolis) USA" userId="2df41cdf-6639-4c1c-9178-4b48c0983125" providerId="ADAL" clId="{7CC2C8A4-E21C-420D-BE7E-82222BDE5A6C}" dt="2022-05-19T11:39:56.399" v="229" actId="26606"/>
          <ac:spMkLst>
            <pc:docMk/>
            <pc:sldMk cId="3932725619" sldId="526"/>
            <ac:spMk id="14" creationId="{C4285719-470E-454C-AF62-8323075F1F5B}"/>
          </ac:spMkLst>
        </pc:spChg>
        <pc:spChg chg="add del">
          <ac:chgData name="Whitt, Jay (Indianapolis) USA" userId="2df41cdf-6639-4c1c-9178-4b48c0983125" providerId="ADAL" clId="{7CC2C8A4-E21C-420D-BE7E-82222BDE5A6C}" dt="2022-05-19T11:39:56.399" v="229" actId="26606"/>
          <ac:spMkLst>
            <pc:docMk/>
            <pc:sldMk cId="3932725619" sldId="526"/>
            <ac:spMk id="16" creationId="{CD9FE4EF-C4D8-49A0-B2FF-81D8DB7D8A24}"/>
          </ac:spMkLst>
        </pc:spChg>
        <pc:spChg chg="add del">
          <ac:chgData name="Whitt, Jay (Indianapolis) USA" userId="2df41cdf-6639-4c1c-9178-4b48c0983125" providerId="ADAL" clId="{7CC2C8A4-E21C-420D-BE7E-82222BDE5A6C}" dt="2022-05-19T11:39:56.399" v="229" actId="26606"/>
          <ac:spMkLst>
            <pc:docMk/>
            <pc:sldMk cId="3932725619" sldId="526"/>
            <ac:spMk id="18" creationId="{4300840D-0A0B-4512-BACA-B439D5B9C57C}"/>
          </ac:spMkLst>
        </pc:spChg>
        <pc:spChg chg="add del">
          <ac:chgData name="Whitt, Jay (Indianapolis) USA" userId="2df41cdf-6639-4c1c-9178-4b48c0983125" providerId="ADAL" clId="{7CC2C8A4-E21C-420D-BE7E-82222BDE5A6C}" dt="2022-05-19T11:39:56.399" v="229" actId="26606"/>
          <ac:spMkLst>
            <pc:docMk/>
            <pc:sldMk cId="3932725619" sldId="526"/>
            <ac:spMk id="20" creationId="{D2B78728-A580-49A7-84F9-6EF6F583ADE0}"/>
          </ac:spMkLst>
        </pc:spChg>
        <pc:spChg chg="add del">
          <ac:chgData name="Whitt, Jay (Indianapolis) USA" userId="2df41cdf-6639-4c1c-9178-4b48c0983125" providerId="ADAL" clId="{7CC2C8A4-E21C-420D-BE7E-82222BDE5A6C}" dt="2022-05-19T11:39:56.399" v="229" actId="26606"/>
          <ac:spMkLst>
            <pc:docMk/>
            <pc:sldMk cId="3932725619" sldId="526"/>
            <ac:spMk id="22" creationId="{38FAA1A1-D861-433F-88FA-1E9D6FD31D11}"/>
          </ac:spMkLst>
        </pc:spChg>
        <pc:spChg chg="add del">
          <ac:chgData name="Whitt, Jay (Indianapolis) USA" userId="2df41cdf-6639-4c1c-9178-4b48c0983125" providerId="ADAL" clId="{7CC2C8A4-E21C-420D-BE7E-82222BDE5A6C}" dt="2022-05-19T11:39:56.399" v="229" actId="26606"/>
          <ac:spMkLst>
            <pc:docMk/>
            <pc:sldMk cId="3932725619" sldId="526"/>
            <ac:spMk id="24" creationId="{8D71EDA1-87BF-4D5D-AB79-F346FD19278A}"/>
          </ac:spMkLst>
        </pc:spChg>
      </pc:sldChg>
      <pc:sldChg chg="addSp delSp modSp del mod modClrScheme chgLayout">
        <pc:chgData name="Whitt, Jay (Indianapolis) USA" userId="2df41cdf-6639-4c1c-9178-4b48c0983125" providerId="ADAL" clId="{7CC2C8A4-E21C-420D-BE7E-82222BDE5A6C}" dt="2022-05-19T13:40:14.186" v="1231" actId="47"/>
        <pc:sldMkLst>
          <pc:docMk/>
          <pc:sldMk cId="1609691656" sldId="527"/>
        </pc:sldMkLst>
        <pc:spChg chg="add mod ord">
          <ac:chgData name="Whitt, Jay (Indianapolis) USA" userId="2df41cdf-6639-4c1c-9178-4b48c0983125" providerId="ADAL" clId="{7CC2C8A4-E21C-420D-BE7E-82222BDE5A6C}" dt="2022-05-19T11:43:33.429" v="269" actId="14100"/>
          <ac:spMkLst>
            <pc:docMk/>
            <pc:sldMk cId="1609691656" sldId="527"/>
            <ac:spMk id="2" creationId="{738531EC-CC3F-469A-A30D-A6421E58A5F9}"/>
          </ac:spMkLst>
        </pc:spChg>
        <pc:spChg chg="mod">
          <ac:chgData name="Whitt, Jay (Indianapolis) USA" userId="2df41cdf-6639-4c1c-9178-4b48c0983125" providerId="ADAL" clId="{7CC2C8A4-E21C-420D-BE7E-82222BDE5A6C}" dt="2022-05-19T11:42:59.072" v="261" actId="27636"/>
          <ac:spMkLst>
            <pc:docMk/>
            <pc:sldMk cId="1609691656" sldId="527"/>
            <ac:spMk id="7" creationId="{2D4B444F-3227-AF4A-9375-BEB2B62A7EB1}"/>
          </ac:spMkLst>
        </pc:spChg>
        <pc:spChg chg="mod">
          <ac:chgData name="Whitt, Jay (Indianapolis) USA" userId="2df41cdf-6639-4c1c-9178-4b48c0983125" providerId="ADAL" clId="{7CC2C8A4-E21C-420D-BE7E-82222BDE5A6C}" dt="2022-05-19T11:43:05.487" v="262" actId="1076"/>
          <ac:spMkLst>
            <pc:docMk/>
            <pc:sldMk cId="1609691656" sldId="527"/>
            <ac:spMk id="9" creationId="{17C89D4B-9A0B-6442-B43A-2670CDFF6AC6}"/>
          </ac:spMkLst>
        </pc:spChg>
        <pc:spChg chg="mod">
          <ac:chgData name="Whitt, Jay (Indianapolis) USA" userId="2df41cdf-6639-4c1c-9178-4b48c0983125" providerId="ADAL" clId="{7CC2C8A4-E21C-420D-BE7E-82222BDE5A6C}" dt="2022-05-19T12:48:55.741" v="753" actId="1076"/>
          <ac:spMkLst>
            <pc:docMk/>
            <pc:sldMk cId="1609691656" sldId="527"/>
            <ac:spMk id="10" creationId="{1B0DDC8B-914A-D547-84EE-E56FB5AEEA98}"/>
          </ac:spMkLst>
        </pc:spChg>
        <pc:spChg chg="add del mod">
          <ac:chgData name="Whitt, Jay (Indianapolis) USA" userId="2df41cdf-6639-4c1c-9178-4b48c0983125" providerId="ADAL" clId="{7CC2C8A4-E21C-420D-BE7E-82222BDE5A6C}" dt="2022-05-19T12:49:06.243" v="755" actId="1076"/>
          <ac:spMkLst>
            <pc:docMk/>
            <pc:sldMk cId="1609691656" sldId="527"/>
            <ac:spMk id="12" creationId="{D716CE9C-E40D-3847-98C9-715ABB699B8F}"/>
          </ac:spMkLst>
        </pc:spChg>
        <pc:picChg chg="mod modCrop">
          <ac:chgData name="Whitt, Jay (Indianapolis) USA" userId="2df41cdf-6639-4c1c-9178-4b48c0983125" providerId="ADAL" clId="{7CC2C8A4-E21C-420D-BE7E-82222BDE5A6C}" dt="2022-05-19T12:49:07.741" v="756" actId="1076"/>
          <ac:picMkLst>
            <pc:docMk/>
            <pc:sldMk cId="1609691656" sldId="527"/>
            <ac:picMk id="3" creationId="{2043D7FA-AD8F-764E-B573-5A4D5A9BFC60}"/>
          </ac:picMkLst>
        </pc:picChg>
        <pc:picChg chg="add del mod">
          <ac:chgData name="Whitt, Jay (Indianapolis) USA" userId="2df41cdf-6639-4c1c-9178-4b48c0983125" providerId="ADAL" clId="{7CC2C8A4-E21C-420D-BE7E-82222BDE5A6C}" dt="2022-05-19T12:48:09.580" v="741" actId="478"/>
          <ac:picMkLst>
            <pc:docMk/>
            <pc:sldMk cId="1609691656" sldId="527"/>
            <ac:picMk id="4" creationId="{5A4512E0-229E-42D9-A4EC-903B105B036A}"/>
          </ac:picMkLst>
        </pc:picChg>
      </pc:sldChg>
      <pc:sldChg chg="addSp delSp modSp mod modClrScheme chgLayout">
        <pc:chgData name="Whitt, Jay (Indianapolis) USA" userId="2df41cdf-6639-4c1c-9178-4b48c0983125" providerId="ADAL" clId="{7CC2C8A4-E21C-420D-BE7E-82222BDE5A6C}" dt="2022-05-19T12:45:00.346" v="703" actId="14100"/>
        <pc:sldMkLst>
          <pc:docMk/>
          <pc:sldMk cId="1932615012" sldId="529"/>
        </pc:sldMkLst>
        <pc:spChg chg="add mod ord">
          <ac:chgData name="Whitt, Jay (Indianapolis) USA" userId="2df41cdf-6639-4c1c-9178-4b48c0983125" providerId="ADAL" clId="{7CC2C8A4-E21C-420D-BE7E-82222BDE5A6C}" dt="2022-05-19T11:45:46.812" v="300" actId="27636"/>
          <ac:spMkLst>
            <pc:docMk/>
            <pc:sldMk cId="1932615012" sldId="529"/>
            <ac:spMk id="2" creationId="{B02BFA47-5ACD-4181-A368-3A961722AEA2}"/>
          </ac:spMkLst>
        </pc:spChg>
        <pc:spChg chg="mod">
          <ac:chgData name="Whitt, Jay (Indianapolis) USA" userId="2df41cdf-6639-4c1c-9178-4b48c0983125" providerId="ADAL" clId="{7CC2C8A4-E21C-420D-BE7E-82222BDE5A6C}" dt="2022-05-19T11:44:39.880" v="284" actId="1076"/>
          <ac:spMkLst>
            <pc:docMk/>
            <pc:sldMk cId="1932615012" sldId="529"/>
            <ac:spMk id="5" creationId="{00000000-0000-0000-0000-000000000000}"/>
          </ac:spMkLst>
        </pc:spChg>
        <pc:spChg chg="del">
          <ac:chgData name="Whitt, Jay (Indianapolis) USA" userId="2df41cdf-6639-4c1c-9178-4b48c0983125" providerId="ADAL" clId="{7CC2C8A4-E21C-420D-BE7E-82222BDE5A6C}" dt="2022-05-19T11:44:28.951" v="282" actId="478"/>
          <ac:spMkLst>
            <pc:docMk/>
            <pc:sldMk cId="1932615012" sldId="529"/>
            <ac:spMk id="6" creationId="{0F7E440A-28A2-5549-B357-65C5145420AD}"/>
          </ac:spMkLst>
        </pc:spChg>
        <pc:spChg chg="del mod">
          <ac:chgData name="Whitt, Jay (Indianapolis) USA" userId="2df41cdf-6639-4c1c-9178-4b48c0983125" providerId="ADAL" clId="{7CC2C8A4-E21C-420D-BE7E-82222BDE5A6C}" dt="2022-05-19T12:43:51.141" v="680" actId="26606"/>
          <ac:spMkLst>
            <pc:docMk/>
            <pc:sldMk cId="1932615012" sldId="529"/>
            <ac:spMk id="7" creationId="{00000000-0000-0000-0000-000000000000}"/>
          </ac:spMkLst>
        </pc:spChg>
        <pc:spChg chg="mod">
          <ac:chgData name="Whitt, Jay (Indianapolis) USA" userId="2df41cdf-6639-4c1c-9178-4b48c0983125" providerId="ADAL" clId="{7CC2C8A4-E21C-420D-BE7E-82222BDE5A6C}" dt="2022-05-19T12:44:47.409" v="699" actId="1076"/>
          <ac:spMkLst>
            <pc:docMk/>
            <pc:sldMk cId="1932615012" sldId="529"/>
            <ac:spMk id="8" creationId="{774D3F00-FF3F-44ED-872D-F7B4CD39FFEB}"/>
          </ac:spMkLst>
        </pc:spChg>
        <pc:graphicFrameChg chg="add">
          <ac:chgData name="Whitt, Jay (Indianapolis) USA" userId="2df41cdf-6639-4c1c-9178-4b48c0983125" providerId="ADAL" clId="{7CC2C8A4-E21C-420D-BE7E-82222BDE5A6C}" dt="2022-05-19T12:43:51.141" v="680" actId="26606"/>
          <ac:graphicFrameMkLst>
            <pc:docMk/>
            <pc:sldMk cId="1932615012" sldId="529"/>
            <ac:graphicFrameMk id="13" creationId="{B2DF4003-AC9C-E3A0-ACCD-FDBA63A38679}"/>
          </ac:graphicFrameMkLst>
        </pc:graphicFrameChg>
        <pc:picChg chg="mod">
          <ac:chgData name="Whitt, Jay (Indianapolis) USA" userId="2df41cdf-6639-4c1c-9178-4b48c0983125" providerId="ADAL" clId="{7CC2C8A4-E21C-420D-BE7E-82222BDE5A6C}" dt="2022-05-19T12:44:54.407" v="701" actId="14100"/>
          <ac:picMkLst>
            <pc:docMk/>
            <pc:sldMk cId="1932615012" sldId="529"/>
            <ac:picMk id="9" creationId="{21C4474E-AD1A-3847-979E-7B7E0DD2A268}"/>
          </ac:picMkLst>
        </pc:picChg>
        <pc:picChg chg="mod">
          <ac:chgData name="Whitt, Jay (Indianapolis) USA" userId="2df41cdf-6639-4c1c-9178-4b48c0983125" providerId="ADAL" clId="{7CC2C8A4-E21C-420D-BE7E-82222BDE5A6C}" dt="2022-05-19T12:45:00.346" v="703" actId="14100"/>
          <ac:picMkLst>
            <pc:docMk/>
            <pc:sldMk cId="1932615012" sldId="529"/>
            <ac:picMk id="11" creationId="{7E0C0917-C450-F749-B66B-8064A52B05DC}"/>
          </ac:picMkLst>
        </pc:picChg>
      </pc:sldChg>
      <pc:sldChg chg="addSp delSp modSp mod setBg modClrScheme chgLayout">
        <pc:chgData name="Whitt, Jay (Indianapolis) USA" userId="2df41cdf-6639-4c1c-9178-4b48c0983125" providerId="ADAL" clId="{7CC2C8A4-E21C-420D-BE7E-82222BDE5A6C}" dt="2022-05-19T12:08:57.020" v="466" actId="14100"/>
        <pc:sldMkLst>
          <pc:docMk/>
          <pc:sldMk cId="3435152767" sldId="531"/>
        </pc:sldMkLst>
        <pc:spChg chg="add mod ord">
          <ac:chgData name="Whitt, Jay (Indianapolis) USA" userId="2df41cdf-6639-4c1c-9178-4b48c0983125" providerId="ADAL" clId="{7CC2C8A4-E21C-420D-BE7E-82222BDE5A6C}" dt="2022-05-19T12:08:57.020" v="466" actId="14100"/>
          <ac:spMkLst>
            <pc:docMk/>
            <pc:sldMk cId="3435152767" sldId="531"/>
            <ac:spMk id="2" creationId="{567DDF67-2978-4FB8-9D09-EA34CC1859DB}"/>
          </ac:spMkLst>
        </pc:spChg>
        <pc:spChg chg="mod ord">
          <ac:chgData name="Whitt, Jay (Indianapolis) USA" userId="2df41cdf-6639-4c1c-9178-4b48c0983125" providerId="ADAL" clId="{7CC2C8A4-E21C-420D-BE7E-82222BDE5A6C}" dt="2022-05-19T12:08:54.667" v="465" actId="14100"/>
          <ac:spMkLst>
            <pc:docMk/>
            <pc:sldMk cId="3435152767" sldId="531"/>
            <ac:spMk id="4" creationId="{2CABD19F-6A06-D745-A399-9EF829F00D94}"/>
          </ac:spMkLst>
        </pc:spChg>
        <pc:spChg chg="del">
          <ac:chgData name="Whitt, Jay (Indianapolis) USA" userId="2df41cdf-6639-4c1c-9178-4b48c0983125" providerId="ADAL" clId="{7CC2C8A4-E21C-420D-BE7E-82222BDE5A6C}" dt="2022-05-19T12:07:53.790" v="445" actId="26606"/>
          <ac:spMkLst>
            <pc:docMk/>
            <pc:sldMk cId="3435152767" sldId="531"/>
            <ac:spMk id="5" creationId="{8DD2B56E-3BEA-C441-937C-0CB70A7BAF03}"/>
          </ac:spMkLst>
        </pc:spChg>
        <pc:spChg chg="add">
          <ac:chgData name="Whitt, Jay (Indianapolis) USA" userId="2df41cdf-6639-4c1c-9178-4b48c0983125" providerId="ADAL" clId="{7CC2C8A4-E21C-420D-BE7E-82222BDE5A6C}" dt="2022-05-19T12:07:53.790" v="445" actId="26606"/>
          <ac:spMkLst>
            <pc:docMk/>
            <pc:sldMk cId="3435152767" sldId="531"/>
            <ac:spMk id="11" creationId="{A81E7530-396C-45F0-92F4-A885648D1631}"/>
          </ac:spMkLst>
        </pc:spChg>
        <pc:spChg chg="add">
          <ac:chgData name="Whitt, Jay (Indianapolis) USA" userId="2df41cdf-6639-4c1c-9178-4b48c0983125" providerId="ADAL" clId="{7CC2C8A4-E21C-420D-BE7E-82222BDE5A6C}" dt="2022-05-19T12:07:53.790" v="445" actId="26606"/>
          <ac:spMkLst>
            <pc:docMk/>
            <pc:sldMk cId="3435152767" sldId="531"/>
            <ac:spMk id="13" creationId="{7316481C-0A49-4796-812B-0D64F063B720}"/>
          </ac:spMkLst>
        </pc:spChg>
        <pc:spChg chg="add">
          <ac:chgData name="Whitt, Jay (Indianapolis) USA" userId="2df41cdf-6639-4c1c-9178-4b48c0983125" providerId="ADAL" clId="{7CC2C8A4-E21C-420D-BE7E-82222BDE5A6C}" dt="2022-05-19T12:07:53.790" v="445" actId="26606"/>
          <ac:spMkLst>
            <pc:docMk/>
            <pc:sldMk cId="3435152767" sldId="531"/>
            <ac:spMk id="15" creationId="{A5271697-90F1-4A23-8EF2-0179F2EAFACB}"/>
          </ac:spMkLst>
        </pc:spChg>
        <pc:spChg chg="add">
          <ac:chgData name="Whitt, Jay (Indianapolis) USA" userId="2df41cdf-6639-4c1c-9178-4b48c0983125" providerId="ADAL" clId="{7CC2C8A4-E21C-420D-BE7E-82222BDE5A6C}" dt="2022-05-19T12:07:53.790" v="445" actId="26606"/>
          <ac:spMkLst>
            <pc:docMk/>
            <pc:sldMk cId="3435152767" sldId="531"/>
            <ac:spMk id="39" creationId="{D9F5512A-48E1-4C07-B75E-3CCC517B6804}"/>
          </ac:spMkLst>
        </pc:spChg>
        <pc:grpChg chg="add">
          <ac:chgData name="Whitt, Jay (Indianapolis) USA" userId="2df41cdf-6639-4c1c-9178-4b48c0983125" providerId="ADAL" clId="{7CC2C8A4-E21C-420D-BE7E-82222BDE5A6C}" dt="2022-05-19T12:07:53.790" v="445" actId="26606"/>
          <ac:grpSpMkLst>
            <pc:docMk/>
            <pc:sldMk cId="3435152767" sldId="531"/>
            <ac:grpSpMk id="17" creationId="{81DE8B58-F373-409E-A253-4380A66091D4}"/>
          </ac:grpSpMkLst>
        </pc:grpChg>
        <pc:picChg chg="mod">
          <ac:chgData name="Whitt, Jay (Indianapolis) USA" userId="2df41cdf-6639-4c1c-9178-4b48c0983125" providerId="ADAL" clId="{7CC2C8A4-E21C-420D-BE7E-82222BDE5A6C}" dt="2022-05-19T12:07:53.790" v="445" actId="26606"/>
          <ac:picMkLst>
            <pc:docMk/>
            <pc:sldMk cId="3435152767" sldId="531"/>
            <ac:picMk id="6" creationId="{74828BC8-2617-A142-A62D-7DAF7DCEC4F3}"/>
          </ac:picMkLst>
        </pc:picChg>
      </pc:sldChg>
      <pc:sldChg chg="modSp mod">
        <pc:chgData name="Whitt, Jay (Indianapolis) USA" userId="2df41cdf-6639-4c1c-9178-4b48c0983125" providerId="ADAL" clId="{7CC2C8A4-E21C-420D-BE7E-82222BDE5A6C}" dt="2022-05-19T12:58:41.337" v="800" actId="207"/>
        <pc:sldMkLst>
          <pc:docMk/>
          <pc:sldMk cId="2042577200" sldId="532"/>
        </pc:sldMkLst>
        <pc:spChg chg="mod">
          <ac:chgData name="Whitt, Jay (Indianapolis) USA" userId="2df41cdf-6639-4c1c-9178-4b48c0983125" providerId="ADAL" clId="{7CC2C8A4-E21C-420D-BE7E-82222BDE5A6C}" dt="2022-05-19T12:58:41.337" v="800" actId="207"/>
          <ac:spMkLst>
            <pc:docMk/>
            <pc:sldMk cId="2042577200" sldId="532"/>
            <ac:spMk id="2" creationId="{00000000-0000-0000-0000-000000000000}"/>
          </ac:spMkLst>
        </pc:spChg>
      </pc:sldChg>
      <pc:sldChg chg="addSp delSp modSp del mod ord modClrScheme modShow chgLayout">
        <pc:chgData name="Whitt, Jay (Indianapolis) USA" userId="2df41cdf-6639-4c1c-9178-4b48c0983125" providerId="ADAL" clId="{7CC2C8A4-E21C-420D-BE7E-82222BDE5A6C}" dt="2022-05-19T13:37:30.027" v="1187" actId="47"/>
        <pc:sldMkLst>
          <pc:docMk/>
          <pc:sldMk cId="195102552" sldId="534"/>
        </pc:sldMkLst>
        <pc:spChg chg="add del mod ord">
          <ac:chgData name="Whitt, Jay (Indianapolis) USA" userId="2df41cdf-6639-4c1c-9178-4b48c0983125" providerId="ADAL" clId="{7CC2C8A4-E21C-420D-BE7E-82222BDE5A6C}" dt="2022-05-19T12:06:46.403" v="433"/>
          <ac:spMkLst>
            <pc:docMk/>
            <pc:sldMk cId="195102552" sldId="534"/>
            <ac:spMk id="2" creationId="{C009CE26-043C-4AF6-9CB5-DF2B3F84105E}"/>
          </ac:spMkLst>
        </pc:spChg>
        <pc:spChg chg="mod">
          <ac:chgData name="Whitt, Jay (Indianapolis) USA" userId="2df41cdf-6639-4c1c-9178-4b48c0983125" providerId="ADAL" clId="{7CC2C8A4-E21C-420D-BE7E-82222BDE5A6C}" dt="2022-05-19T12:07:23.004" v="443" actId="1076"/>
          <ac:spMkLst>
            <pc:docMk/>
            <pc:sldMk cId="195102552" sldId="534"/>
            <ac:spMk id="4" creationId="{2CABD19F-6A06-D745-A399-9EF829F00D94}"/>
          </ac:spMkLst>
        </pc:spChg>
        <pc:spChg chg="del">
          <ac:chgData name="Whitt, Jay (Indianapolis) USA" userId="2df41cdf-6639-4c1c-9178-4b48c0983125" providerId="ADAL" clId="{7CC2C8A4-E21C-420D-BE7E-82222BDE5A6C}" dt="2022-05-19T12:06:44.900" v="432" actId="21"/>
          <ac:spMkLst>
            <pc:docMk/>
            <pc:sldMk cId="195102552" sldId="534"/>
            <ac:spMk id="5" creationId="{8DD2B56E-3BEA-C441-937C-0CB70A7BAF03}"/>
          </ac:spMkLst>
        </pc:spChg>
        <pc:spChg chg="mod">
          <ac:chgData name="Whitt, Jay (Indianapolis) USA" userId="2df41cdf-6639-4c1c-9178-4b48c0983125" providerId="ADAL" clId="{7CC2C8A4-E21C-420D-BE7E-82222BDE5A6C}" dt="2022-05-19T12:07:22.070" v="442" actId="1076"/>
          <ac:spMkLst>
            <pc:docMk/>
            <pc:sldMk cId="195102552" sldId="534"/>
            <ac:spMk id="6" creationId="{374B7F3E-0086-E646-9FB0-EDBDA41589C4}"/>
          </ac:spMkLst>
        </pc:spChg>
        <pc:spChg chg="add mod">
          <ac:chgData name="Whitt, Jay (Indianapolis) USA" userId="2df41cdf-6639-4c1c-9178-4b48c0983125" providerId="ADAL" clId="{7CC2C8A4-E21C-420D-BE7E-82222BDE5A6C}" dt="2022-05-19T12:09:30.644" v="470" actId="14100"/>
          <ac:spMkLst>
            <pc:docMk/>
            <pc:sldMk cId="195102552" sldId="534"/>
            <ac:spMk id="7" creationId="{3A419DAB-B4F3-4E72-8C41-6BE54C47113E}"/>
          </ac:spMkLst>
        </pc:spChg>
      </pc:sldChg>
      <pc:sldChg chg="addSp delSp modSp mod modClrScheme chgLayout">
        <pc:chgData name="Whitt, Jay (Indianapolis) USA" userId="2df41cdf-6639-4c1c-9178-4b48c0983125" providerId="ADAL" clId="{7CC2C8A4-E21C-420D-BE7E-82222BDE5A6C}" dt="2022-05-19T12:27:42.913" v="633" actId="403"/>
        <pc:sldMkLst>
          <pc:docMk/>
          <pc:sldMk cId="598755384" sldId="542"/>
        </pc:sldMkLst>
        <pc:spChg chg="add del mod ord">
          <ac:chgData name="Whitt, Jay (Indianapolis) USA" userId="2df41cdf-6639-4c1c-9178-4b48c0983125" providerId="ADAL" clId="{7CC2C8A4-E21C-420D-BE7E-82222BDE5A6C}" dt="2022-05-19T12:26:47.010" v="618"/>
          <ac:spMkLst>
            <pc:docMk/>
            <pc:sldMk cId="598755384" sldId="542"/>
            <ac:spMk id="2" creationId="{043BED86-16E0-4093-BFA3-3339E68D22C6}"/>
          </ac:spMkLst>
        </pc:spChg>
        <pc:spChg chg="add mod">
          <ac:chgData name="Whitt, Jay (Indianapolis) USA" userId="2df41cdf-6639-4c1c-9178-4b48c0983125" providerId="ADAL" clId="{7CC2C8A4-E21C-420D-BE7E-82222BDE5A6C}" dt="2022-05-19T12:27:42.913" v="633" actId="403"/>
          <ac:spMkLst>
            <pc:docMk/>
            <pc:sldMk cId="598755384" sldId="542"/>
            <ac:spMk id="6" creationId="{9177B3A1-13E4-4A27-968F-0A2A80B2F261}"/>
          </ac:spMkLst>
        </pc:spChg>
        <pc:spChg chg="del">
          <ac:chgData name="Whitt, Jay (Indianapolis) USA" userId="2df41cdf-6639-4c1c-9178-4b48c0983125" providerId="ADAL" clId="{7CC2C8A4-E21C-420D-BE7E-82222BDE5A6C}" dt="2022-05-19T12:26:45.660" v="617" actId="21"/>
          <ac:spMkLst>
            <pc:docMk/>
            <pc:sldMk cId="598755384" sldId="542"/>
            <ac:spMk id="7" creationId="{2D4B444F-3227-AF4A-9375-BEB2B62A7EB1}"/>
          </ac:spMkLst>
        </pc:spChg>
      </pc:sldChg>
      <pc:sldChg chg="addSp delSp modSp mod setBg modClrScheme chgLayout">
        <pc:chgData name="Whitt, Jay (Indianapolis) USA" userId="2df41cdf-6639-4c1c-9178-4b48c0983125" providerId="ADAL" clId="{7CC2C8A4-E21C-420D-BE7E-82222BDE5A6C}" dt="2022-05-19T13:12:01.858" v="942" actId="1076"/>
        <pc:sldMkLst>
          <pc:docMk/>
          <pc:sldMk cId="993453535" sldId="546"/>
        </pc:sldMkLst>
        <pc:spChg chg="add mod ord">
          <ac:chgData name="Whitt, Jay (Indianapolis) USA" userId="2df41cdf-6639-4c1c-9178-4b48c0983125" providerId="ADAL" clId="{7CC2C8A4-E21C-420D-BE7E-82222BDE5A6C}" dt="2022-05-19T12:15:27.881" v="498" actId="26606"/>
          <ac:spMkLst>
            <pc:docMk/>
            <pc:sldMk cId="993453535" sldId="546"/>
            <ac:spMk id="2" creationId="{825D9B29-2832-47A0-89E4-BC93FBFBFF2C}"/>
          </ac:spMkLst>
        </pc:spChg>
        <pc:spChg chg="mod ord">
          <ac:chgData name="Whitt, Jay (Indianapolis) USA" userId="2df41cdf-6639-4c1c-9178-4b48c0983125" providerId="ADAL" clId="{7CC2C8A4-E21C-420D-BE7E-82222BDE5A6C}" dt="2022-05-19T13:12:01.858" v="942" actId="1076"/>
          <ac:spMkLst>
            <pc:docMk/>
            <pc:sldMk cId="993453535" sldId="546"/>
            <ac:spMk id="6" creationId="{507730F5-0E01-0942-8079-EBD464175D76}"/>
          </ac:spMkLst>
        </pc:spChg>
        <pc:spChg chg="del">
          <ac:chgData name="Whitt, Jay (Indianapolis) USA" userId="2df41cdf-6639-4c1c-9178-4b48c0983125" providerId="ADAL" clId="{7CC2C8A4-E21C-420D-BE7E-82222BDE5A6C}" dt="2022-05-19T12:15:27.881" v="498" actId="26606"/>
          <ac:spMkLst>
            <pc:docMk/>
            <pc:sldMk cId="993453535" sldId="546"/>
            <ac:spMk id="7" creationId="{2D4B444F-3227-AF4A-9375-BEB2B62A7EB1}"/>
          </ac:spMkLst>
        </pc:spChg>
        <pc:spChg chg="add">
          <ac:chgData name="Whitt, Jay (Indianapolis) USA" userId="2df41cdf-6639-4c1c-9178-4b48c0983125" providerId="ADAL" clId="{7CC2C8A4-E21C-420D-BE7E-82222BDE5A6C}" dt="2022-05-19T12:15:27.881" v="498" actId="26606"/>
          <ac:spMkLst>
            <pc:docMk/>
            <pc:sldMk cId="993453535" sldId="546"/>
            <ac:spMk id="12" creationId="{907EF6B7-1338-4443-8C46-6A318D952DFD}"/>
          </ac:spMkLst>
        </pc:spChg>
        <pc:spChg chg="add">
          <ac:chgData name="Whitt, Jay (Indianapolis) USA" userId="2df41cdf-6639-4c1c-9178-4b48c0983125" providerId="ADAL" clId="{7CC2C8A4-E21C-420D-BE7E-82222BDE5A6C}" dt="2022-05-19T12:15:27.881" v="498" actId="26606"/>
          <ac:spMkLst>
            <pc:docMk/>
            <pc:sldMk cId="993453535" sldId="546"/>
            <ac:spMk id="14" creationId="{DAAE4CDD-124C-4DCF-9584-B6033B545DD5}"/>
          </ac:spMkLst>
        </pc:spChg>
        <pc:spChg chg="add">
          <ac:chgData name="Whitt, Jay (Indianapolis) USA" userId="2df41cdf-6639-4c1c-9178-4b48c0983125" providerId="ADAL" clId="{7CC2C8A4-E21C-420D-BE7E-82222BDE5A6C}" dt="2022-05-19T12:15:27.881" v="498" actId="26606"/>
          <ac:spMkLst>
            <pc:docMk/>
            <pc:sldMk cId="993453535" sldId="546"/>
            <ac:spMk id="16" creationId="{081E4A58-353D-44AE-B2FC-2A74E2E400F7}"/>
          </ac:spMkLst>
        </pc:spChg>
      </pc:sldChg>
      <pc:sldChg chg="addSp delSp modSp mod modClrScheme chgLayout">
        <pc:chgData name="Whitt, Jay (Indianapolis) USA" userId="2df41cdf-6639-4c1c-9178-4b48c0983125" providerId="ADAL" clId="{7CC2C8A4-E21C-420D-BE7E-82222BDE5A6C}" dt="2022-05-19T12:27:54.062" v="636" actId="14100"/>
        <pc:sldMkLst>
          <pc:docMk/>
          <pc:sldMk cId="2856993212" sldId="548"/>
        </pc:sldMkLst>
        <pc:spChg chg="add del mod ord">
          <ac:chgData name="Whitt, Jay (Indianapolis) USA" userId="2df41cdf-6639-4c1c-9178-4b48c0983125" providerId="ADAL" clId="{7CC2C8A4-E21C-420D-BE7E-82222BDE5A6C}" dt="2022-05-19T12:27:13.177" v="623"/>
          <ac:spMkLst>
            <pc:docMk/>
            <pc:sldMk cId="2856993212" sldId="548"/>
            <ac:spMk id="2" creationId="{02976686-BC4C-4882-967B-A49BDF1BB5D5}"/>
          </ac:spMkLst>
        </pc:spChg>
        <pc:spChg chg="add mod">
          <ac:chgData name="Whitt, Jay (Indianapolis) USA" userId="2df41cdf-6639-4c1c-9178-4b48c0983125" providerId="ADAL" clId="{7CC2C8A4-E21C-420D-BE7E-82222BDE5A6C}" dt="2022-05-19T12:27:54.062" v="636" actId="14100"/>
          <ac:spMkLst>
            <pc:docMk/>
            <pc:sldMk cId="2856993212" sldId="548"/>
            <ac:spMk id="5" creationId="{824064D1-E81F-421F-8F86-7322E6B9720B}"/>
          </ac:spMkLst>
        </pc:spChg>
        <pc:spChg chg="del">
          <ac:chgData name="Whitt, Jay (Indianapolis) USA" userId="2df41cdf-6639-4c1c-9178-4b48c0983125" providerId="ADAL" clId="{7CC2C8A4-E21C-420D-BE7E-82222BDE5A6C}" dt="2022-05-19T12:27:08.751" v="622" actId="21"/>
          <ac:spMkLst>
            <pc:docMk/>
            <pc:sldMk cId="2856993212" sldId="548"/>
            <ac:spMk id="7" creationId="{2D4B444F-3227-AF4A-9375-BEB2B62A7EB1}"/>
          </ac:spMkLst>
        </pc:spChg>
      </pc:sldChg>
      <pc:sldChg chg="addSp delSp modSp mod setBg modClrScheme chgLayout">
        <pc:chgData name="Whitt, Jay (Indianapolis) USA" userId="2df41cdf-6639-4c1c-9178-4b48c0983125" providerId="ADAL" clId="{7CC2C8A4-E21C-420D-BE7E-82222BDE5A6C}" dt="2022-05-19T12:26:23.073" v="615" actId="26606"/>
        <pc:sldMkLst>
          <pc:docMk/>
          <pc:sldMk cId="2126705283" sldId="549"/>
        </pc:sldMkLst>
        <pc:spChg chg="add mod ord">
          <ac:chgData name="Whitt, Jay (Indianapolis) USA" userId="2df41cdf-6639-4c1c-9178-4b48c0983125" providerId="ADAL" clId="{7CC2C8A4-E21C-420D-BE7E-82222BDE5A6C}" dt="2022-05-19T12:26:23.073" v="615" actId="26606"/>
          <ac:spMkLst>
            <pc:docMk/>
            <pc:sldMk cId="2126705283" sldId="549"/>
            <ac:spMk id="2" creationId="{BDF98E4E-7836-4833-A7C0-8E6D3F6BD065}"/>
          </ac:spMkLst>
        </pc:spChg>
        <pc:spChg chg="ord">
          <ac:chgData name="Whitt, Jay (Indianapolis) USA" userId="2df41cdf-6639-4c1c-9178-4b48c0983125" providerId="ADAL" clId="{7CC2C8A4-E21C-420D-BE7E-82222BDE5A6C}" dt="2022-05-19T12:26:23.073" v="615" actId="26606"/>
          <ac:spMkLst>
            <pc:docMk/>
            <pc:sldMk cId="2126705283" sldId="549"/>
            <ac:spMk id="4" creationId="{720698DA-6C29-3F42-AD8A-3C13D0AC788E}"/>
          </ac:spMkLst>
        </pc:spChg>
        <pc:spChg chg="mod">
          <ac:chgData name="Whitt, Jay (Indianapolis) USA" userId="2df41cdf-6639-4c1c-9178-4b48c0983125" providerId="ADAL" clId="{7CC2C8A4-E21C-420D-BE7E-82222BDE5A6C}" dt="2022-05-19T12:26:23.073" v="615" actId="26606"/>
          <ac:spMkLst>
            <pc:docMk/>
            <pc:sldMk cId="2126705283" sldId="549"/>
            <ac:spMk id="6" creationId="{BD48F84C-EF40-424C-AAE1-FF15AD6032BE}"/>
          </ac:spMkLst>
        </pc:spChg>
        <pc:spChg chg="del">
          <ac:chgData name="Whitt, Jay (Indianapolis) USA" userId="2df41cdf-6639-4c1c-9178-4b48c0983125" providerId="ADAL" clId="{7CC2C8A4-E21C-420D-BE7E-82222BDE5A6C}" dt="2022-05-19T12:26:23.073" v="615" actId="26606"/>
          <ac:spMkLst>
            <pc:docMk/>
            <pc:sldMk cId="2126705283" sldId="549"/>
            <ac:spMk id="7" creationId="{2D4B444F-3227-AF4A-9375-BEB2B62A7EB1}"/>
          </ac:spMkLst>
        </pc:spChg>
        <pc:spChg chg="add">
          <ac:chgData name="Whitt, Jay (Indianapolis) USA" userId="2df41cdf-6639-4c1c-9178-4b48c0983125" providerId="ADAL" clId="{7CC2C8A4-E21C-420D-BE7E-82222BDE5A6C}" dt="2022-05-19T12:26:23.073" v="615" actId="26606"/>
          <ac:spMkLst>
            <pc:docMk/>
            <pc:sldMk cId="2126705283" sldId="549"/>
            <ac:spMk id="13" creationId="{5E52985E-2553-471E-82AA-5ED7A329890A}"/>
          </ac:spMkLst>
        </pc:spChg>
        <pc:graphicFrameChg chg="add mod ord">
          <ac:chgData name="Whitt, Jay (Indianapolis) USA" userId="2df41cdf-6639-4c1c-9178-4b48c0983125" providerId="ADAL" clId="{7CC2C8A4-E21C-420D-BE7E-82222BDE5A6C}" dt="2022-05-19T12:26:23.073" v="615" actId="26606"/>
          <ac:graphicFrameMkLst>
            <pc:docMk/>
            <pc:sldMk cId="2126705283" sldId="549"/>
            <ac:graphicFrameMk id="5" creationId="{E1A5C3AB-6333-5A4C-823C-E04515022B5A}"/>
          </ac:graphicFrameMkLst>
        </pc:graphicFrameChg>
        <pc:picChg chg="mod">
          <ac:chgData name="Whitt, Jay (Indianapolis) USA" userId="2df41cdf-6639-4c1c-9178-4b48c0983125" providerId="ADAL" clId="{7CC2C8A4-E21C-420D-BE7E-82222BDE5A6C}" dt="2022-05-19T12:26:23.073" v="615" actId="26606"/>
          <ac:picMkLst>
            <pc:docMk/>
            <pc:sldMk cId="2126705283" sldId="549"/>
            <ac:picMk id="8" creationId="{261909CA-18FD-C644-AB0B-AB88D9E0946E}"/>
          </ac:picMkLst>
        </pc:picChg>
        <pc:cxnChg chg="add">
          <ac:chgData name="Whitt, Jay (Indianapolis) USA" userId="2df41cdf-6639-4c1c-9178-4b48c0983125" providerId="ADAL" clId="{7CC2C8A4-E21C-420D-BE7E-82222BDE5A6C}" dt="2022-05-19T12:26:23.073" v="615" actId="26606"/>
          <ac:cxnSpMkLst>
            <pc:docMk/>
            <pc:sldMk cId="2126705283" sldId="549"/>
            <ac:cxnSpMk id="15" creationId="{DAE3ABC6-4042-4293-A7DF-F01181363B7E}"/>
          </ac:cxnSpMkLst>
        </pc:cxnChg>
      </pc:sldChg>
      <pc:sldChg chg="addSp delSp modSp mod setBg modClrScheme chgLayout">
        <pc:chgData name="Whitt, Jay (Indianapolis) USA" userId="2df41cdf-6639-4c1c-9178-4b48c0983125" providerId="ADAL" clId="{7CC2C8A4-E21C-420D-BE7E-82222BDE5A6C}" dt="2022-05-19T11:48:10.617" v="323" actId="14100"/>
        <pc:sldMkLst>
          <pc:docMk/>
          <pc:sldMk cId="3302716199" sldId="929"/>
        </pc:sldMkLst>
        <pc:spChg chg="mod ord">
          <ac:chgData name="Whitt, Jay (Indianapolis) USA" userId="2df41cdf-6639-4c1c-9178-4b48c0983125" providerId="ADAL" clId="{7CC2C8A4-E21C-420D-BE7E-82222BDE5A6C}" dt="2022-05-19T11:48:10.617" v="323" actId="14100"/>
          <ac:spMkLst>
            <pc:docMk/>
            <pc:sldMk cId="3302716199" sldId="929"/>
            <ac:spMk id="2" creationId="{00000000-0000-0000-0000-000000000000}"/>
          </ac:spMkLst>
        </pc:spChg>
        <pc:spChg chg="mod ord">
          <ac:chgData name="Whitt, Jay (Indianapolis) USA" userId="2df41cdf-6639-4c1c-9178-4b48c0983125" providerId="ADAL" clId="{7CC2C8A4-E21C-420D-BE7E-82222BDE5A6C}" dt="2022-05-19T11:47:19.482" v="307" actId="26606"/>
          <ac:spMkLst>
            <pc:docMk/>
            <pc:sldMk cId="3302716199" sldId="929"/>
            <ac:spMk id="4" creationId="{00000000-0000-0000-0000-000000000000}"/>
          </ac:spMkLst>
        </pc:spChg>
        <pc:spChg chg="add">
          <ac:chgData name="Whitt, Jay (Indianapolis) USA" userId="2df41cdf-6639-4c1c-9178-4b48c0983125" providerId="ADAL" clId="{7CC2C8A4-E21C-420D-BE7E-82222BDE5A6C}" dt="2022-05-19T11:47:19.482" v="307" actId="26606"/>
          <ac:spMkLst>
            <pc:docMk/>
            <pc:sldMk cId="3302716199" sldId="929"/>
            <ac:spMk id="7" creationId="{823AC064-BC96-4F32-8AE1-B2FD38754823}"/>
          </ac:spMkLst>
        </pc:spChg>
        <pc:spChg chg="add del">
          <ac:chgData name="Whitt, Jay (Indianapolis) USA" userId="2df41cdf-6639-4c1c-9178-4b48c0983125" providerId="ADAL" clId="{7CC2C8A4-E21C-420D-BE7E-82222BDE5A6C}" dt="2022-05-19T11:46:49.247" v="305" actId="26606"/>
          <ac:spMkLst>
            <pc:docMk/>
            <pc:sldMk cId="3302716199" sldId="929"/>
            <ac:spMk id="10" creationId="{823AC064-BC96-4F32-8AE1-B2FD38754823}"/>
          </ac:spMkLst>
        </pc:spChg>
        <pc:picChg chg="mod ord">
          <ac:chgData name="Whitt, Jay (Indianapolis) USA" userId="2df41cdf-6639-4c1c-9178-4b48c0983125" providerId="ADAL" clId="{7CC2C8A4-E21C-420D-BE7E-82222BDE5A6C}" dt="2022-05-19T11:47:19.482" v="307" actId="26606"/>
          <ac:picMkLst>
            <pc:docMk/>
            <pc:sldMk cId="3302716199" sldId="929"/>
            <ac:picMk id="5" creationId="{00000000-0000-0000-0000-000000000000}"/>
          </ac:picMkLst>
        </pc:picChg>
        <pc:cxnChg chg="add">
          <ac:chgData name="Whitt, Jay (Indianapolis) USA" userId="2df41cdf-6639-4c1c-9178-4b48c0983125" providerId="ADAL" clId="{7CC2C8A4-E21C-420D-BE7E-82222BDE5A6C}" dt="2022-05-19T11:47:19.482" v="307" actId="26606"/>
          <ac:cxnSpMkLst>
            <pc:docMk/>
            <pc:sldMk cId="3302716199" sldId="929"/>
            <ac:cxnSpMk id="8" creationId="{7E7C77BC-7138-40B1-A15B-20F57A494629}"/>
          </ac:cxnSpMkLst>
        </pc:cxnChg>
        <pc:cxnChg chg="add del">
          <ac:chgData name="Whitt, Jay (Indianapolis) USA" userId="2df41cdf-6639-4c1c-9178-4b48c0983125" providerId="ADAL" clId="{7CC2C8A4-E21C-420D-BE7E-82222BDE5A6C}" dt="2022-05-19T11:46:49.247" v="305" actId="26606"/>
          <ac:cxnSpMkLst>
            <pc:docMk/>
            <pc:sldMk cId="3302716199" sldId="929"/>
            <ac:cxnSpMk id="12" creationId="{7E7C77BC-7138-40B1-A15B-20F57A494629}"/>
          </ac:cxnSpMkLst>
        </pc:cxnChg>
      </pc:sldChg>
      <pc:sldChg chg="addSp delSp modSp del mod modClrScheme chgLayout">
        <pc:chgData name="Whitt, Jay (Indianapolis) USA" userId="2df41cdf-6639-4c1c-9178-4b48c0983125" providerId="ADAL" clId="{7CC2C8A4-E21C-420D-BE7E-82222BDE5A6C}" dt="2022-05-19T13:27:45.007" v="1024" actId="47"/>
        <pc:sldMkLst>
          <pc:docMk/>
          <pc:sldMk cId="3284595400" sldId="931"/>
        </pc:sldMkLst>
        <pc:spChg chg="add del mod">
          <ac:chgData name="Whitt, Jay (Indianapolis) USA" userId="2df41cdf-6639-4c1c-9178-4b48c0983125" providerId="ADAL" clId="{7CC2C8A4-E21C-420D-BE7E-82222BDE5A6C}" dt="2022-05-19T13:24:54.174" v="1009"/>
          <ac:spMkLst>
            <pc:docMk/>
            <pc:sldMk cId="3284595400" sldId="931"/>
            <ac:spMk id="6" creationId="{0419185C-4B91-43E9-AAA7-7EB529746105}"/>
          </ac:spMkLst>
        </pc:spChg>
        <pc:spChg chg="mod ord">
          <ac:chgData name="Whitt, Jay (Indianapolis) USA" userId="2df41cdf-6639-4c1c-9178-4b48c0983125" providerId="ADAL" clId="{7CC2C8A4-E21C-420D-BE7E-82222BDE5A6C}" dt="2022-05-19T11:51:41.045" v="364" actId="6549"/>
          <ac:spMkLst>
            <pc:docMk/>
            <pc:sldMk cId="3284595400" sldId="931"/>
            <ac:spMk id="655364" creationId="{00000000-0000-0000-0000-000000000000}"/>
          </ac:spMkLst>
        </pc:spChg>
        <pc:spChg chg="mod ord">
          <ac:chgData name="Whitt, Jay (Indianapolis) USA" userId="2df41cdf-6639-4c1c-9178-4b48c0983125" providerId="ADAL" clId="{7CC2C8A4-E21C-420D-BE7E-82222BDE5A6C}" dt="2022-05-19T13:24:54.158" v="1007" actId="1076"/>
          <ac:spMkLst>
            <pc:docMk/>
            <pc:sldMk cId="3284595400" sldId="931"/>
            <ac:spMk id="655365" creationId="{00000000-0000-0000-0000-000000000000}"/>
          </ac:spMkLst>
        </pc:spChg>
        <pc:picChg chg="mod ord">
          <ac:chgData name="Whitt, Jay (Indianapolis) USA" userId="2df41cdf-6639-4c1c-9178-4b48c0983125" providerId="ADAL" clId="{7CC2C8A4-E21C-420D-BE7E-82222BDE5A6C}" dt="2022-05-19T13:24:59.230" v="1010" actId="1076"/>
          <ac:picMkLst>
            <pc:docMk/>
            <pc:sldMk cId="3284595400" sldId="931"/>
            <ac:picMk id="655367" creationId="{00000000-0000-0000-0000-000000000000}"/>
          </ac:picMkLst>
        </pc:picChg>
      </pc:sldChg>
      <pc:sldChg chg="modSp mod modClrScheme chgLayout">
        <pc:chgData name="Whitt, Jay (Indianapolis) USA" userId="2df41cdf-6639-4c1c-9178-4b48c0983125" providerId="ADAL" clId="{7CC2C8A4-E21C-420D-BE7E-82222BDE5A6C}" dt="2022-05-19T11:51:22.487" v="361" actId="207"/>
        <pc:sldMkLst>
          <pc:docMk/>
          <pc:sldMk cId="319972003" sldId="932"/>
        </pc:sldMkLst>
        <pc:spChg chg="mod ord">
          <ac:chgData name="Whitt, Jay (Indianapolis) USA" userId="2df41cdf-6639-4c1c-9178-4b48c0983125" providerId="ADAL" clId="{7CC2C8A4-E21C-420D-BE7E-82222BDE5A6C}" dt="2022-05-19T11:51:22.487" v="361" actId="207"/>
          <ac:spMkLst>
            <pc:docMk/>
            <pc:sldMk cId="319972003" sldId="932"/>
            <ac:spMk id="658436" creationId="{00000000-0000-0000-0000-000000000000}"/>
          </ac:spMkLst>
        </pc:spChg>
        <pc:spChg chg="mod">
          <ac:chgData name="Whitt, Jay (Indianapolis) USA" userId="2df41cdf-6639-4c1c-9178-4b48c0983125" providerId="ADAL" clId="{7CC2C8A4-E21C-420D-BE7E-82222BDE5A6C}" dt="2022-05-19T11:49:56.553" v="347" actId="1076"/>
          <ac:spMkLst>
            <pc:docMk/>
            <pc:sldMk cId="319972003" sldId="932"/>
            <ac:spMk id="658440" creationId="{00000000-0000-0000-0000-000000000000}"/>
          </ac:spMkLst>
        </pc:spChg>
        <pc:graphicFrameChg chg="mod ord">
          <ac:chgData name="Whitt, Jay (Indianapolis) USA" userId="2df41cdf-6639-4c1c-9178-4b48c0983125" providerId="ADAL" clId="{7CC2C8A4-E21C-420D-BE7E-82222BDE5A6C}" dt="2022-05-19T11:50:04.758" v="349" actId="1076"/>
          <ac:graphicFrameMkLst>
            <pc:docMk/>
            <pc:sldMk cId="319972003" sldId="932"/>
            <ac:graphicFrameMk id="658437" creationId="{00000000-0000-0000-0000-000000000000}"/>
          </ac:graphicFrameMkLst>
        </pc:graphicFrameChg>
      </pc:sldChg>
      <pc:sldChg chg="modSp del mod modClrScheme modShow chgLayout">
        <pc:chgData name="Whitt, Jay (Indianapolis) USA" userId="2df41cdf-6639-4c1c-9178-4b48c0983125" providerId="ADAL" clId="{7CC2C8A4-E21C-420D-BE7E-82222BDE5A6C}" dt="2022-05-19T13:32:57.634" v="1133" actId="47"/>
        <pc:sldMkLst>
          <pc:docMk/>
          <pc:sldMk cId="4198655726" sldId="933"/>
        </pc:sldMkLst>
        <pc:spChg chg="mod ord">
          <ac:chgData name="Whitt, Jay (Indianapolis) USA" userId="2df41cdf-6639-4c1c-9178-4b48c0983125" providerId="ADAL" clId="{7CC2C8A4-E21C-420D-BE7E-82222BDE5A6C}" dt="2022-05-19T11:51:11.045" v="359" actId="207"/>
          <ac:spMkLst>
            <pc:docMk/>
            <pc:sldMk cId="4198655726" sldId="933"/>
            <ac:spMk id="657410" creationId="{00000000-0000-0000-0000-000000000000}"/>
          </ac:spMkLst>
        </pc:spChg>
        <pc:spChg chg="mod ord">
          <ac:chgData name="Whitt, Jay (Indianapolis) USA" userId="2df41cdf-6639-4c1c-9178-4b48c0983125" providerId="ADAL" clId="{7CC2C8A4-E21C-420D-BE7E-82222BDE5A6C}" dt="2022-05-19T13:29:01.763" v="1046" actId="20577"/>
          <ac:spMkLst>
            <pc:docMk/>
            <pc:sldMk cId="4198655726" sldId="933"/>
            <ac:spMk id="657411" creationId="{00000000-0000-0000-0000-000000000000}"/>
          </ac:spMkLst>
        </pc:spChg>
      </pc:sldChg>
      <pc:sldChg chg="modSp mod ord modClrScheme chgLayout">
        <pc:chgData name="Whitt, Jay (Indianapolis) USA" userId="2df41cdf-6639-4c1c-9178-4b48c0983125" providerId="ADAL" clId="{7CC2C8A4-E21C-420D-BE7E-82222BDE5A6C}" dt="2022-05-19T12:54:08.952" v="788" actId="207"/>
        <pc:sldMkLst>
          <pc:docMk/>
          <pc:sldMk cId="2504176627" sldId="944"/>
        </pc:sldMkLst>
        <pc:spChg chg="mod ord">
          <ac:chgData name="Whitt, Jay (Indianapolis) USA" userId="2df41cdf-6639-4c1c-9178-4b48c0983125" providerId="ADAL" clId="{7CC2C8A4-E21C-420D-BE7E-82222BDE5A6C}" dt="2022-05-19T12:54:08.952" v="788" actId="207"/>
          <ac:spMkLst>
            <pc:docMk/>
            <pc:sldMk cId="2504176627" sldId="944"/>
            <ac:spMk id="165890" creationId="{00000000-0000-0000-0000-000000000000}"/>
          </ac:spMkLst>
        </pc:spChg>
        <pc:spChg chg="mod">
          <ac:chgData name="Whitt, Jay (Indianapolis) USA" userId="2df41cdf-6639-4c1c-9178-4b48c0983125" providerId="ADAL" clId="{7CC2C8A4-E21C-420D-BE7E-82222BDE5A6C}" dt="2022-05-19T11:22:15.293" v="18" actId="1076"/>
          <ac:spMkLst>
            <pc:docMk/>
            <pc:sldMk cId="2504176627" sldId="944"/>
            <ac:spMk id="165892" creationId="{00000000-0000-0000-0000-000000000000}"/>
          </ac:spMkLst>
        </pc:spChg>
        <pc:picChg chg="mod ord">
          <ac:chgData name="Whitt, Jay (Indianapolis) USA" userId="2df41cdf-6639-4c1c-9178-4b48c0983125" providerId="ADAL" clId="{7CC2C8A4-E21C-420D-BE7E-82222BDE5A6C}" dt="2022-05-19T11:22:11.918" v="17" actId="1076"/>
          <ac:picMkLst>
            <pc:docMk/>
            <pc:sldMk cId="2504176627" sldId="944"/>
            <ac:picMk id="165891" creationId="{00000000-0000-0000-0000-000000000000}"/>
          </ac:picMkLst>
        </pc:picChg>
      </pc:sldChg>
      <pc:sldChg chg="modSp del mod modShow">
        <pc:chgData name="Whitt, Jay (Indianapolis) USA" userId="2df41cdf-6639-4c1c-9178-4b48c0983125" providerId="ADAL" clId="{7CC2C8A4-E21C-420D-BE7E-82222BDE5A6C}" dt="2022-05-19T13:09:58.116" v="929" actId="47"/>
        <pc:sldMkLst>
          <pc:docMk/>
          <pc:sldMk cId="2442601414" sldId="949"/>
        </pc:sldMkLst>
        <pc:spChg chg="mod">
          <ac:chgData name="Whitt, Jay (Indianapolis) USA" userId="2df41cdf-6639-4c1c-9178-4b48c0983125" providerId="ADAL" clId="{7CC2C8A4-E21C-420D-BE7E-82222BDE5A6C}" dt="2022-05-19T12:50:11.941" v="760" actId="207"/>
          <ac:spMkLst>
            <pc:docMk/>
            <pc:sldMk cId="2442601414" sldId="949"/>
            <ac:spMk id="601089" creationId="{00000000-0000-0000-0000-000000000000}"/>
          </ac:spMkLst>
        </pc:spChg>
      </pc:sldChg>
      <pc:sldChg chg="addSp delSp modSp mod modClrScheme chgLayout">
        <pc:chgData name="Whitt, Jay (Indianapolis) USA" userId="2df41cdf-6639-4c1c-9178-4b48c0983125" providerId="ADAL" clId="{7CC2C8A4-E21C-420D-BE7E-82222BDE5A6C}" dt="2022-05-19T13:09:19.577" v="926" actId="207"/>
        <pc:sldMkLst>
          <pc:docMk/>
          <pc:sldMk cId="2575778199" sldId="950"/>
        </pc:sldMkLst>
        <pc:spChg chg="del mod ord">
          <ac:chgData name="Whitt, Jay (Indianapolis) USA" userId="2df41cdf-6639-4c1c-9178-4b48c0983125" providerId="ADAL" clId="{7CC2C8A4-E21C-420D-BE7E-82222BDE5A6C}" dt="2022-05-19T13:08:00.319" v="923" actId="478"/>
          <ac:spMkLst>
            <pc:docMk/>
            <pc:sldMk cId="2575778199" sldId="950"/>
            <ac:spMk id="11" creationId="{0ADC71DB-0148-49B5-9B95-C4285A4669AE}"/>
          </ac:spMkLst>
        </pc:spChg>
        <pc:spChg chg="add mod">
          <ac:chgData name="Whitt, Jay (Indianapolis) USA" userId="2df41cdf-6639-4c1c-9178-4b48c0983125" providerId="ADAL" clId="{7CC2C8A4-E21C-420D-BE7E-82222BDE5A6C}" dt="2022-05-19T13:07:50.184" v="920" actId="1076"/>
          <ac:spMkLst>
            <pc:docMk/>
            <pc:sldMk cId="2575778199" sldId="950"/>
            <ac:spMk id="13" creationId="{52F1A481-B15E-4C78-B54E-653A59EF12E6}"/>
          </ac:spMkLst>
        </pc:spChg>
        <pc:spChg chg="mod ord">
          <ac:chgData name="Whitt, Jay (Indianapolis) USA" userId="2df41cdf-6639-4c1c-9178-4b48c0983125" providerId="ADAL" clId="{7CC2C8A4-E21C-420D-BE7E-82222BDE5A6C}" dt="2022-05-19T13:09:19.577" v="926" actId="207"/>
          <ac:spMkLst>
            <pc:docMk/>
            <pc:sldMk cId="2575778199" sldId="950"/>
            <ac:spMk id="483330" creationId="{00000000-0000-0000-0000-000000000000}"/>
          </ac:spMkLst>
        </pc:spChg>
        <pc:spChg chg="mod">
          <ac:chgData name="Whitt, Jay (Indianapolis) USA" userId="2df41cdf-6639-4c1c-9178-4b48c0983125" providerId="ADAL" clId="{7CC2C8A4-E21C-420D-BE7E-82222BDE5A6C}" dt="2022-05-19T13:07:17.936" v="916" actId="1076"/>
          <ac:spMkLst>
            <pc:docMk/>
            <pc:sldMk cId="2575778199" sldId="950"/>
            <ac:spMk id="483332" creationId="{00000000-0000-0000-0000-000000000000}"/>
          </ac:spMkLst>
        </pc:spChg>
        <pc:spChg chg="mod">
          <ac:chgData name="Whitt, Jay (Indianapolis) USA" userId="2df41cdf-6639-4c1c-9178-4b48c0983125" providerId="ADAL" clId="{7CC2C8A4-E21C-420D-BE7E-82222BDE5A6C}" dt="2022-05-19T13:07:17.936" v="916" actId="1076"/>
          <ac:spMkLst>
            <pc:docMk/>
            <pc:sldMk cId="2575778199" sldId="950"/>
            <ac:spMk id="483333" creationId="{00000000-0000-0000-0000-000000000000}"/>
          </ac:spMkLst>
        </pc:spChg>
        <pc:spChg chg="mod">
          <ac:chgData name="Whitt, Jay (Indianapolis) USA" userId="2df41cdf-6639-4c1c-9178-4b48c0983125" providerId="ADAL" clId="{7CC2C8A4-E21C-420D-BE7E-82222BDE5A6C}" dt="2022-05-19T13:07:17.936" v="916" actId="1076"/>
          <ac:spMkLst>
            <pc:docMk/>
            <pc:sldMk cId="2575778199" sldId="950"/>
            <ac:spMk id="483334" creationId="{00000000-0000-0000-0000-000000000000}"/>
          </ac:spMkLst>
        </pc:spChg>
        <pc:spChg chg="mod">
          <ac:chgData name="Whitt, Jay (Indianapolis) USA" userId="2df41cdf-6639-4c1c-9178-4b48c0983125" providerId="ADAL" clId="{7CC2C8A4-E21C-420D-BE7E-82222BDE5A6C}" dt="2022-05-19T13:07:17.936" v="916" actId="1076"/>
          <ac:spMkLst>
            <pc:docMk/>
            <pc:sldMk cId="2575778199" sldId="950"/>
            <ac:spMk id="483335" creationId="{00000000-0000-0000-0000-000000000000}"/>
          </ac:spMkLst>
        </pc:spChg>
        <pc:spChg chg="mod">
          <ac:chgData name="Whitt, Jay (Indianapolis) USA" userId="2df41cdf-6639-4c1c-9178-4b48c0983125" providerId="ADAL" clId="{7CC2C8A4-E21C-420D-BE7E-82222BDE5A6C}" dt="2022-05-19T13:07:17.936" v="916" actId="1076"/>
          <ac:spMkLst>
            <pc:docMk/>
            <pc:sldMk cId="2575778199" sldId="950"/>
            <ac:spMk id="483336" creationId="{00000000-0000-0000-0000-000000000000}"/>
          </ac:spMkLst>
        </pc:spChg>
        <pc:spChg chg="mod">
          <ac:chgData name="Whitt, Jay (Indianapolis) USA" userId="2df41cdf-6639-4c1c-9178-4b48c0983125" providerId="ADAL" clId="{7CC2C8A4-E21C-420D-BE7E-82222BDE5A6C}" dt="2022-05-19T13:07:17.936" v="916" actId="1076"/>
          <ac:spMkLst>
            <pc:docMk/>
            <pc:sldMk cId="2575778199" sldId="950"/>
            <ac:spMk id="483337" creationId="{00000000-0000-0000-0000-000000000000}"/>
          </ac:spMkLst>
        </pc:spChg>
        <pc:spChg chg="mod">
          <ac:chgData name="Whitt, Jay (Indianapolis) USA" userId="2df41cdf-6639-4c1c-9178-4b48c0983125" providerId="ADAL" clId="{7CC2C8A4-E21C-420D-BE7E-82222BDE5A6C}" dt="2022-05-19T13:07:54.609" v="921" actId="1076"/>
          <ac:spMkLst>
            <pc:docMk/>
            <pc:sldMk cId="2575778199" sldId="950"/>
            <ac:spMk id="483338" creationId="{00000000-0000-0000-0000-000000000000}"/>
          </ac:spMkLst>
        </pc:spChg>
        <pc:picChg chg="mod">
          <ac:chgData name="Whitt, Jay (Indianapolis) USA" userId="2df41cdf-6639-4c1c-9178-4b48c0983125" providerId="ADAL" clId="{7CC2C8A4-E21C-420D-BE7E-82222BDE5A6C}" dt="2022-05-19T13:07:25.366" v="917" actId="1076"/>
          <ac:picMkLst>
            <pc:docMk/>
            <pc:sldMk cId="2575778199" sldId="950"/>
            <ac:picMk id="483331" creationId="{00000000-0000-0000-0000-000000000000}"/>
          </ac:picMkLst>
        </pc:picChg>
      </pc:sldChg>
      <pc:sldChg chg="modSp mod">
        <pc:chgData name="Whitt, Jay (Indianapolis) USA" userId="2df41cdf-6639-4c1c-9178-4b48c0983125" providerId="ADAL" clId="{7CC2C8A4-E21C-420D-BE7E-82222BDE5A6C}" dt="2022-05-19T13:00:49.681" v="808" actId="113"/>
        <pc:sldMkLst>
          <pc:docMk/>
          <pc:sldMk cId="2283094234" sldId="952"/>
        </pc:sldMkLst>
        <pc:spChg chg="mod">
          <ac:chgData name="Whitt, Jay (Indianapolis) USA" userId="2df41cdf-6639-4c1c-9178-4b48c0983125" providerId="ADAL" clId="{7CC2C8A4-E21C-420D-BE7E-82222BDE5A6C}" dt="2022-05-19T12:53:44.337" v="784" actId="207"/>
          <ac:spMkLst>
            <pc:docMk/>
            <pc:sldMk cId="2283094234" sldId="952"/>
            <ac:spMk id="455682" creationId="{00000000-0000-0000-0000-000000000000}"/>
          </ac:spMkLst>
        </pc:spChg>
        <pc:spChg chg="mod">
          <ac:chgData name="Whitt, Jay (Indianapolis) USA" userId="2df41cdf-6639-4c1c-9178-4b48c0983125" providerId="ADAL" clId="{7CC2C8A4-E21C-420D-BE7E-82222BDE5A6C}" dt="2022-05-19T13:00:49.681" v="808" actId="113"/>
          <ac:spMkLst>
            <pc:docMk/>
            <pc:sldMk cId="2283094234" sldId="952"/>
            <ac:spMk id="455692" creationId="{00000000-0000-0000-0000-000000000000}"/>
          </ac:spMkLst>
        </pc:spChg>
      </pc:sldChg>
      <pc:sldChg chg="del">
        <pc:chgData name="Whitt, Jay (Indianapolis) USA" userId="2df41cdf-6639-4c1c-9178-4b48c0983125" providerId="ADAL" clId="{7CC2C8A4-E21C-420D-BE7E-82222BDE5A6C}" dt="2022-05-19T12:12:31.329" v="475" actId="47"/>
        <pc:sldMkLst>
          <pc:docMk/>
          <pc:sldMk cId="1527835106" sldId="953"/>
        </pc:sldMkLst>
      </pc:sldChg>
      <pc:sldChg chg="addSp modSp mod setBg modClrScheme chgLayout">
        <pc:chgData name="Whitt, Jay (Indianapolis) USA" userId="2df41cdf-6639-4c1c-9178-4b48c0983125" providerId="ADAL" clId="{7CC2C8A4-E21C-420D-BE7E-82222BDE5A6C}" dt="2022-05-19T13:46:39.627" v="1335" actId="14100"/>
        <pc:sldMkLst>
          <pc:docMk/>
          <pc:sldMk cId="1044991054" sldId="975"/>
        </pc:sldMkLst>
        <pc:spChg chg="mod ord">
          <ac:chgData name="Whitt, Jay (Indianapolis) USA" userId="2df41cdf-6639-4c1c-9178-4b48c0983125" providerId="ADAL" clId="{7CC2C8A4-E21C-420D-BE7E-82222BDE5A6C}" dt="2022-05-19T13:44:22.433" v="1305" actId="26606"/>
          <ac:spMkLst>
            <pc:docMk/>
            <pc:sldMk cId="1044991054" sldId="975"/>
            <ac:spMk id="5" creationId="{00000000-0000-0000-0000-000000000000}"/>
          </ac:spMkLst>
        </pc:spChg>
        <pc:spChg chg="mod ord">
          <ac:chgData name="Whitt, Jay (Indianapolis) USA" userId="2df41cdf-6639-4c1c-9178-4b48c0983125" providerId="ADAL" clId="{7CC2C8A4-E21C-420D-BE7E-82222BDE5A6C}" dt="2022-05-19T13:46:39.627" v="1335" actId="14100"/>
          <ac:spMkLst>
            <pc:docMk/>
            <pc:sldMk cId="1044991054" sldId="975"/>
            <ac:spMk id="6" creationId="{00000000-0000-0000-0000-000000000000}"/>
          </ac:spMkLst>
        </pc:spChg>
        <pc:spChg chg="mod">
          <ac:chgData name="Whitt, Jay (Indianapolis) USA" userId="2df41cdf-6639-4c1c-9178-4b48c0983125" providerId="ADAL" clId="{7CC2C8A4-E21C-420D-BE7E-82222BDE5A6C}" dt="2022-05-19T13:44:22.433" v="1305" actId="26606"/>
          <ac:spMkLst>
            <pc:docMk/>
            <pc:sldMk cId="1044991054" sldId="975"/>
            <ac:spMk id="7" creationId="{6340F56B-F0A6-4047-9F76-C3968FD87CE1}"/>
          </ac:spMkLst>
        </pc:spChg>
        <pc:spChg chg="add">
          <ac:chgData name="Whitt, Jay (Indianapolis) USA" userId="2df41cdf-6639-4c1c-9178-4b48c0983125" providerId="ADAL" clId="{7CC2C8A4-E21C-420D-BE7E-82222BDE5A6C}" dt="2022-05-19T13:44:22.433" v="1305" actId="26606"/>
          <ac:spMkLst>
            <pc:docMk/>
            <pc:sldMk cId="1044991054" sldId="975"/>
            <ac:spMk id="71" creationId="{D4771268-CB57-404A-9271-370EB28F6090}"/>
          </ac:spMkLst>
        </pc:spChg>
        <pc:picChg chg="mod">
          <ac:chgData name="Whitt, Jay (Indianapolis) USA" userId="2df41cdf-6639-4c1c-9178-4b48c0983125" providerId="ADAL" clId="{7CC2C8A4-E21C-420D-BE7E-82222BDE5A6C}" dt="2022-05-19T13:44:22.433" v="1305" actId="26606"/>
          <ac:picMkLst>
            <pc:docMk/>
            <pc:sldMk cId="1044991054" sldId="975"/>
            <ac:picMk id="9218" creationId="{00000000-0000-0000-0000-000000000000}"/>
          </ac:picMkLst>
        </pc:picChg>
      </pc:sldChg>
      <pc:sldChg chg="delSp modSp mod modClrScheme chgLayout">
        <pc:chgData name="Whitt, Jay (Indianapolis) USA" userId="2df41cdf-6639-4c1c-9178-4b48c0983125" providerId="ADAL" clId="{7CC2C8A4-E21C-420D-BE7E-82222BDE5A6C}" dt="2022-05-19T13:47:39.778" v="1347" actId="14100"/>
        <pc:sldMkLst>
          <pc:docMk/>
          <pc:sldMk cId="1077793764" sldId="977"/>
        </pc:sldMkLst>
        <pc:spChg chg="mod ord">
          <ac:chgData name="Whitt, Jay (Indianapolis) USA" userId="2df41cdf-6639-4c1c-9178-4b48c0983125" providerId="ADAL" clId="{7CC2C8A4-E21C-420D-BE7E-82222BDE5A6C}" dt="2022-05-19T13:47:39.778" v="1347" actId="14100"/>
          <ac:spMkLst>
            <pc:docMk/>
            <pc:sldMk cId="1077793764" sldId="977"/>
            <ac:spMk id="529410" creationId="{00000000-0000-0000-0000-000000000000}"/>
          </ac:spMkLst>
        </pc:spChg>
        <pc:spChg chg="del">
          <ac:chgData name="Whitt, Jay (Indianapolis) USA" userId="2df41cdf-6639-4c1c-9178-4b48c0983125" providerId="ADAL" clId="{7CC2C8A4-E21C-420D-BE7E-82222BDE5A6C}" dt="2022-05-19T13:47:03.110" v="1339" actId="478"/>
          <ac:spMkLst>
            <pc:docMk/>
            <pc:sldMk cId="1077793764" sldId="977"/>
            <ac:spMk id="529415" creationId="{00000000-0000-0000-0000-000000000000}"/>
          </ac:spMkLst>
        </pc:spChg>
        <pc:picChg chg="mod ord">
          <ac:chgData name="Whitt, Jay (Indianapolis) USA" userId="2df41cdf-6639-4c1c-9178-4b48c0983125" providerId="ADAL" clId="{7CC2C8A4-E21C-420D-BE7E-82222BDE5A6C}" dt="2022-05-19T13:46:56.009" v="1336" actId="1076"/>
          <ac:picMkLst>
            <pc:docMk/>
            <pc:sldMk cId="1077793764" sldId="977"/>
            <ac:picMk id="529411" creationId="{00000000-0000-0000-0000-000000000000}"/>
          </ac:picMkLst>
        </pc:picChg>
        <pc:picChg chg="mod">
          <ac:chgData name="Whitt, Jay (Indianapolis) USA" userId="2df41cdf-6639-4c1c-9178-4b48c0983125" providerId="ADAL" clId="{7CC2C8A4-E21C-420D-BE7E-82222BDE5A6C}" dt="2022-05-19T13:47:24.930" v="1344" actId="14100"/>
          <ac:picMkLst>
            <pc:docMk/>
            <pc:sldMk cId="1077793764" sldId="977"/>
            <ac:picMk id="529412" creationId="{00000000-0000-0000-0000-000000000000}"/>
          </ac:picMkLst>
        </pc:picChg>
        <pc:picChg chg="mod">
          <ac:chgData name="Whitt, Jay (Indianapolis) USA" userId="2df41cdf-6639-4c1c-9178-4b48c0983125" providerId="ADAL" clId="{7CC2C8A4-E21C-420D-BE7E-82222BDE5A6C}" dt="2022-05-19T13:47:34.921" v="1346" actId="732"/>
          <ac:picMkLst>
            <pc:docMk/>
            <pc:sldMk cId="1077793764" sldId="977"/>
            <ac:picMk id="529414" creationId="{00000000-0000-0000-0000-000000000000}"/>
          </ac:picMkLst>
        </pc:picChg>
      </pc:sldChg>
      <pc:sldChg chg="addSp delSp modSp mod setBg modClrScheme setClrOvrMap chgLayout">
        <pc:chgData name="Whitt, Jay (Indianapolis) USA" userId="2df41cdf-6639-4c1c-9178-4b48c0983125" providerId="ADAL" clId="{7CC2C8A4-E21C-420D-BE7E-82222BDE5A6C}" dt="2022-05-19T12:14:55.396" v="496" actId="14100"/>
        <pc:sldMkLst>
          <pc:docMk/>
          <pc:sldMk cId="2161637574" sldId="1124"/>
        </pc:sldMkLst>
        <pc:spChg chg="mod">
          <ac:chgData name="Whitt, Jay (Indianapolis) USA" userId="2df41cdf-6639-4c1c-9178-4b48c0983125" providerId="ADAL" clId="{7CC2C8A4-E21C-420D-BE7E-82222BDE5A6C}" dt="2022-05-19T12:14:47.333" v="492" actId="14100"/>
          <ac:spMkLst>
            <pc:docMk/>
            <pc:sldMk cId="2161637574" sldId="1124"/>
            <ac:spMk id="3" creationId="{2DB456F7-1E9C-5743-A381-6E4CA76E1246}"/>
          </ac:spMkLst>
        </pc:spChg>
        <pc:spChg chg="mod ord">
          <ac:chgData name="Whitt, Jay (Indianapolis) USA" userId="2df41cdf-6639-4c1c-9178-4b48c0983125" providerId="ADAL" clId="{7CC2C8A4-E21C-420D-BE7E-82222BDE5A6C}" dt="2022-05-19T12:14:55.396" v="496" actId="14100"/>
          <ac:spMkLst>
            <pc:docMk/>
            <pc:sldMk cId="2161637574" sldId="1124"/>
            <ac:spMk id="7" creationId="{49A5DF66-6081-0D4C-AD00-1096E278AD46}"/>
          </ac:spMkLst>
        </pc:spChg>
        <pc:spChg chg="add">
          <ac:chgData name="Whitt, Jay (Indianapolis) USA" userId="2df41cdf-6639-4c1c-9178-4b48c0983125" providerId="ADAL" clId="{7CC2C8A4-E21C-420D-BE7E-82222BDE5A6C}" dt="2022-05-19T12:14:30.573" v="485" actId="26606"/>
          <ac:spMkLst>
            <pc:docMk/>
            <pc:sldMk cId="2161637574" sldId="1124"/>
            <ac:spMk id="12" creationId="{432691CC-4AB8-48AF-B822-EBF7F4E9E6CD}"/>
          </ac:spMkLst>
        </pc:spChg>
        <pc:spChg chg="add">
          <ac:chgData name="Whitt, Jay (Indianapolis) USA" userId="2df41cdf-6639-4c1c-9178-4b48c0983125" providerId="ADAL" clId="{7CC2C8A4-E21C-420D-BE7E-82222BDE5A6C}" dt="2022-05-19T12:14:30.573" v="485" actId="26606"/>
          <ac:spMkLst>
            <pc:docMk/>
            <pc:sldMk cId="2161637574" sldId="1124"/>
            <ac:spMk id="14" creationId="{D6A8E1B4-B839-4C58-B08A-F0B09458080B}"/>
          </ac:spMkLst>
        </pc:spChg>
        <pc:picChg chg="mod">
          <ac:chgData name="Whitt, Jay (Indianapolis) USA" userId="2df41cdf-6639-4c1c-9178-4b48c0983125" providerId="ADAL" clId="{7CC2C8A4-E21C-420D-BE7E-82222BDE5A6C}" dt="2022-05-19T12:14:30.573" v="485" actId="26606"/>
          <ac:picMkLst>
            <pc:docMk/>
            <pc:sldMk cId="2161637574" sldId="1124"/>
            <ac:picMk id="2" creationId="{00000000-0000-0000-0000-000000000000}"/>
          </ac:picMkLst>
        </pc:picChg>
        <pc:picChg chg="add del mod">
          <ac:chgData name="Whitt, Jay (Indianapolis) USA" userId="2df41cdf-6639-4c1c-9178-4b48c0983125" providerId="ADAL" clId="{7CC2C8A4-E21C-420D-BE7E-82222BDE5A6C}" dt="2022-05-19T12:14:30.573" v="485" actId="26606"/>
          <ac:picMkLst>
            <pc:docMk/>
            <pc:sldMk cId="2161637574" sldId="1124"/>
            <ac:picMk id="6" creationId="{CE02B93D-F3C4-0444-8D02-0C19EC90009E}"/>
          </ac:picMkLst>
        </pc:picChg>
      </pc:sldChg>
      <pc:sldChg chg="addSp delSp modSp mod setBg modClrScheme chgLayout">
        <pc:chgData name="Whitt, Jay (Indianapolis) USA" userId="2df41cdf-6639-4c1c-9178-4b48c0983125" providerId="ADAL" clId="{7CC2C8A4-E21C-420D-BE7E-82222BDE5A6C}" dt="2022-05-19T12:09:16.859" v="468" actId="14100"/>
        <pc:sldMkLst>
          <pc:docMk/>
          <pc:sldMk cId="3478649177" sldId="1135"/>
        </pc:sldMkLst>
        <pc:spChg chg="add mod ord">
          <ac:chgData name="Whitt, Jay (Indianapolis) USA" userId="2df41cdf-6639-4c1c-9178-4b48c0983125" providerId="ADAL" clId="{7CC2C8A4-E21C-420D-BE7E-82222BDE5A6C}" dt="2022-05-19T12:06:08.052" v="430" actId="2711"/>
          <ac:spMkLst>
            <pc:docMk/>
            <pc:sldMk cId="3478649177" sldId="1135"/>
            <ac:spMk id="2" creationId="{AABD2654-AFC5-4035-AB5D-6D1F81C827FE}"/>
          </ac:spMkLst>
        </pc:spChg>
        <pc:spChg chg="del">
          <ac:chgData name="Whitt, Jay (Indianapolis) USA" userId="2df41cdf-6639-4c1c-9178-4b48c0983125" providerId="ADAL" clId="{7CC2C8A4-E21C-420D-BE7E-82222BDE5A6C}" dt="2022-05-19T12:05:36.734" v="424" actId="26606"/>
          <ac:spMkLst>
            <pc:docMk/>
            <pc:sldMk cId="3478649177" sldId="1135"/>
            <ac:spMk id="5" creationId="{8DD2B56E-3BEA-C441-937C-0CB70A7BAF03}"/>
          </ac:spMkLst>
        </pc:spChg>
        <pc:spChg chg="mod ord">
          <ac:chgData name="Whitt, Jay (Indianapolis) USA" userId="2df41cdf-6639-4c1c-9178-4b48c0983125" providerId="ADAL" clId="{7CC2C8A4-E21C-420D-BE7E-82222BDE5A6C}" dt="2022-05-19T12:09:16.859" v="468" actId="14100"/>
          <ac:spMkLst>
            <pc:docMk/>
            <pc:sldMk cId="3478649177" sldId="1135"/>
            <ac:spMk id="8" creationId="{FDB1D7C7-3F1E-D440-9856-02FDF1B3DF69}"/>
          </ac:spMkLst>
        </pc:spChg>
        <pc:spChg chg="add">
          <ac:chgData name="Whitt, Jay (Indianapolis) USA" userId="2df41cdf-6639-4c1c-9178-4b48c0983125" providerId="ADAL" clId="{7CC2C8A4-E21C-420D-BE7E-82222BDE5A6C}" dt="2022-05-19T12:05:36.734" v="424" actId="26606"/>
          <ac:spMkLst>
            <pc:docMk/>
            <pc:sldMk cId="3478649177" sldId="1135"/>
            <ac:spMk id="13" creationId="{A81E7530-396C-45F0-92F4-A885648D1631}"/>
          </ac:spMkLst>
        </pc:spChg>
        <pc:spChg chg="add">
          <ac:chgData name="Whitt, Jay (Indianapolis) USA" userId="2df41cdf-6639-4c1c-9178-4b48c0983125" providerId="ADAL" clId="{7CC2C8A4-E21C-420D-BE7E-82222BDE5A6C}" dt="2022-05-19T12:05:36.734" v="424" actId="26606"/>
          <ac:spMkLst>
            <pc:docMk/>
            <pc:sldMk cId="3478649177" sldId="1135"/>
            <ac:spMk id="15" creationId="{7316481C-0A49-4796-812B-0D64F063B720}"/>
          </ac:spMkLst>
        </pc:spChg>
        <pc:spChg chg="add">
          <ac:chgData name="Whitt, Jay (Indianapolis) USA" userId="2df41cdf-6639-4c1c-9178-4b48c0983125" providerId="ADAL" clId="{7CC2C8A4-E21C-420D-BE7E-82222BDE5A6C}" dt="2022-05-19T12:05:36.734" v="424" actId="26606"/>
          <ac:spMkLst>
            <pc:docMk/>
            <pc:sldMk cId="3478649177" sldId="1135"/>
            <ac:spMk id="17" creationId="{A5271697-90F1-4A23-8EF2-0179F2EAFACB}"/>
          </ac:spMkLst>
        </pc:spChg>
        <pc:spChg chg="add">
          <ac:chgData name="Whitt, Jay (Indianapolis) USA" userId="2df41cdf-6639-4c1c-9178-4b48c0983125" providerId="ADAL" clId="{7CC2C8A4-E21C-420D-BE7E-82222BDE5A6C}" dt="2022-05-19T12:05:36.734" v="424" actId="26606"/>
          <ac:spMkLst>
            <pc:docMk/>
            <pc:sldMk cId="3478649177" sldId="1135"/>
            <ac:spMk id="41" creationId="{D9F5512A-48E1-4C07-B75E-3CCC517B6804}"/>
          </ac:spMkLst>
        </pc:spChg>
        <pc:grpChg chg="add">
          <ac:chgData name="Whitt, Jay (Indianapolis) USA" userId="2df41cdf-6639-4c1c-9178-4b48c0983125" providerId="ADAL" clId="{7CC2C8A4-E21C-420D-BE7E-82222BDE5A6C}" dt="2022-05-19T12:05:36.734" v="424" actId="26606"/>
          <ac:grpSpMkLst>
            <pc:docMk/>
            <pc:sldMk cId="3478649177" sldId="1135"/>
            <ac:grpSpMk id="19" creationId="{81DE8B58-F373-409E-A253-4380A66091D4}"/>
          </ac:grpSpMkLst>
        </pc:grpChg>
        <pc:picChg chg="mod">
          <ac:chgData name="Whitt, Jay (Indianapolis) USA" userId="2df41cdf-6639-4c1c-9178-4b48c0983125" providerId="ADAL" clId="{7CC2C8A4-E21C-420D-BE7E-82222BDE5A6C}" dt="2022-05-19T12:05:36.734" v="424" actId="26606"/>
          <ac:picMkLst>
            <pc:docMk/>
            <pc:sldMk cId="3478649177" sldId="1135"/>
            <ac:picMk id="4" creationId="{87D438BA-0F40-3542-9AF1-34A4FA3C993D}"/>
          </ac:picMkLst>
        </pc:picChg>
      </pc:sldChg>
      <pc:sldChg chg="modSp mod modClrScheme chgLayout">
        <pc:chgData name="Whitt, Jay (Indianapolis) USA" userId="2df41cdf-6639-4c1c-9178-4b48c0983125" providerId="ADAL" clId="{7CC2C8A4-E21C-420D-BE7E-82222BDE5A6C}" dt="2022-05-19T12:05:07.506" v="422" actId="113"/>
        <pc:sldMkLst>
          <pc:docMk/>
          <pc:sldMk cId="3025099153" sldId="1137"/>
        </pc:sldMkLst>
        <pc:spChg chg="mod ord">
          <ac:chgData name="Whitt, Jay (Indianapolis) USA" userId="2df41cdf-6639-4c1c-9178-4b48c0983125" providerId="ADAL" clId="{7CC2C8A4-E21C-420D-BE7E-82222BDE5A6C}" dt="2022-05-19T12:05:07.506" v="422" actId="113"/>
          <ac:spMkLst>
            <pc:docMk/>
            <pc:sldMk cId="3025099153" sldId="1137"/>
            <ac:spMk id="2" creationId="{00000000-0000-0000-0000-000000000000}"/>
          </ac:spMkLst>
        </pc:spChg>
        <pc:spChg chg="mod">
          <ac:chgData name="Whitt, Jay (Indianapolis) USA" userId="2df41cdf-6639-4c1c-9178-4b48c0983125" providerId="ADAL" clId="{7CC2C8A4-E21C-420D-BE7E-82222BDE5A6C}" dt="2022-05-19T12:04:46.818" v="420" actId="14100"/>
          <ac:spMkLst>
            <pc:docMk/>
            <pc:sldMk cId="3025099153" sldId="1137"/>
            <ac:spMk id="3" creationId="{00000000-0000-0000-0000-000000000000}"/>
          </ac:spMkLst>
        </pc:spChg>
        <pc:picChg chg="mod">
          <ac:chgData name="Whitt, Jay (Indianapolis) USA" userId="2df41cdf-6639-4c1c-9178-4b48c0983125" providerId="ADAL" clId="{7CC2C8A4-E21C-420D-BE7E-82222BDE5A6C}" dt="2022-05-19T12:04:40.799" v="417" actId="14100"/>
          <ac:picMkLst>
            <pc:docMk/>
            <pc:sldMk cId="3025099153" sldId="1137"/>
            <ac:picMk id="11266" creationId="{00000000-0000-0000-0000-000000000000}"/>
          </ac:picMkLst>
        </pc:picChg>
      </pc:sldChg>
      <pc:sldChg chg="modSp mod modClrScheme chgLayout">
        <pc:chgData name="Whitt, Jay (Indianapolis) USA" userId="2df41cdf-6639-4c1c-9178-4b48c0983125" providerId="ADAL" clId="{7CC2C8A4-E21C-420D-BE7E-82222BDE5A6C}" dt="2022-05-19T12:03:52.339" v="406" actId="403"/>
        <pc:sldMkLst>
          <pc:docMk/>
          <pc:sldMk cId="3225140935" sldId="1140"/>
        </pc:sldMkLst>
        <pc:spChg chg="mod ord">
          <ac:chgData name="Whitt, Jay (Indianapolis) USA" userId="2df41cdf-6639-4c1c-9178-4b48c0983125" providerId="ADAL" clId="{7CC2C8A4-E21C-420D-BE7E-82222BDE5A6C}" dt="2022-05-19T12:03:52.339" v="406" actId="403"/>
          <ac:spMkLst>
            <pc:docMk/>
            <pc:sldMk cId="3225140935" sldId="1140"/>
            <ac:spMk id="3" creationId="{00000000-0000-0000-0000-000000000000}"/>
          </ac:spMkLst>
        </pc:spChg>
        <pc:spChg chg="mod">
          <ac:chgData name="Whitt, Jay (Indianapolis) USA" userId="2df41cdf-6639-4c1c-9178-4b48c0983125" providerId="ADAL" clId="{7CC2C8A4-E21C-420D-BE7E-82222BDE5A6C}" dt="2022-05-19T12:03:44.150" v="404" actId="122"/>
          <ac:spMkLst>
            <pc:docMk/>
            <pc:sldMk cId="3225140935" sldId="1140"/>
            <ac:spMk id="5" creationId="{00000000-0000-0000-0000-000000000000}"/>
          </ac:spMkLst>
        </pc:spChg>
      </pc:sldChg>
      <pc:sldChg chg="modSp mod">
        <pc:chgData name="Whitt, Jay (Indianapolis) USA" userId="2df41cdf-6639-4c1c-9178-4b48c0983125" providerId="ADAL" clId="{7CC2C8A4-E21C-420D-BE7E-82222BDE5A6C}" dt="2022-05-19T12:55:13.501" v="796" actId="2711"/>
        <pc:sldMkLst>
          <pc:docMk/>
          <pc:sldMk cId="159999013" sldId="1150"/>
        </pc:sldMkLst>
        <pc:spChg chg="mod">
          <ac:chgData name="Whitt, Jay (Indianapolis) USA" userId="2df41cdf-6639-4c1c-9178-4b48c0983125" providerId="ADAL" clId="{7CC2C8A4-E21C-420D-BE7E-82222BDE5A6C}" dt="2022-05-19T12:55:13.501" v="796" actId="2711"/>
          <ac:spMkLst>
            <pc:docMk/>
            <pc:sldMk cId="159999013" sldId="1150"/>
            <ac:spMk id="2" creationId="{16FE6310-A65B-42DD-848D-E2FD0A407FDD}"/>
          </ac:spMkLst>
        </pc:spChg>
      </pc:sldChg>
      <pc:sldChg chg="modSp mod">
        <pc:chgData name="Whitt, Jay (Indianapolis) USA" userId="2df41cdf-6639-4c1c-9178-4b48c0983125" providerId="ADAL" clId="{7CC2C8A4-E21C-420D-BE7E-82222BDE5A6C}" dt="2022-05-19T11:58:47.250" v="371" actId="14100"/>
        <pc:sldMkLst>
          <pc:docMk/>
          <pc:sldMk cId="3230773831" sldId="1153"/>
        </pc:sldMkLst>
        <pc:spChg chg="mod">
          <ac:chgData name="Whitt, Jay (Indianapolis) USA" userId="2df41cdf-6639-4c1c-9178-4b48c0983125" providerId="ADAL" clId="{7CC2C8A4-E21C-420D-BE7E-82222BDE5A6C}" dt="2022-05-19T11:58:47.250" v="371" actId="14100"/>
          <ac:spMkLst>
            <pc:docMk/>
            <pc:sldMk cId="3230773831" sldId="1153"/>
            <ac:spMk id="6" creationId="{CA9D3C49-4572-44C9-89F8-E938A3BAB9CE}"/>
          </ac:spMkLst>
        </pc:spChg>
      </pc:sldChg>
      <pc:sldChg chg="addSp delSp modSp mod modClrScheme chgLayout">
        <pc:chgData name="Whitt, Jay (Indianapolis) USA" userId="2df41cdf-6639-4c1c-9178-4b48c0983125" providerId="ADAL" clId="{7CC2C8A4-E21C-420D-BE7E-82222BDE5A6C}" dt="2022-05-19T11:37:30.116" v="174" actId="1076"/>
        <pc:sldMkLst>
          <pc:docMk/>
          <pc:sldMk cId="1272282457" sldId="1155"/>
        </pc:sldMkLst>
        <pc:spChg chg="del mod ord">
          <ac:chgData name="Whitt, Jay (Indianapolis) USA" userId="2df41cdf-6639-4c1c-9178-4b48c0983125" providerId="ADAL" clId="{7CC2C8A4-E21C-420D-BE7E-82222BDE5A6C}" dt="2022-05-19T11:30:55.056" v="111" actId="478"/>
          <ac:spMkLst>
            <pc:docMk/>
            <pc:sldMk cId="1272282457" sldId="1155"/>
            <ac:spMk id="2" creationId="{3634ECFB-571F-4155-BD3F-973AE0F35918}"/>
          </ac:spMkLst>
        </pc:spChg>
        <pc:spChg chg="mod">
          <ac:chgData name="Whitt, Jay (Indianapolis) USA" userId="2df41cdf-6639-4c1c-9178-4b48c0983125" providerId="ADAL" clId="{7CC2C8A4-E21C-420D-BE7E-82222BDE5A6C}" dt="2022-05-19T11:32:33.905" v="137" actId="1076"/>
          <ac:spMkLst>
            <pc:docMk/>
            <pc:sldMk cId="1272282457" sldId="1155"/>
            <ac:spMk id="3" creationId="{B1494AAD-CD01-4308-889C-CF96D65FD458}"/>
          </ac:spMkLst>
        </pc:spChg>
        <pc:spChg chg="del">
          <ac:chgData name="Whitt, Jay (Indianapolis) USA" userId="2df41cdf-6639-4c1c-9178-4b48c0983125" providerId="ADAL" clId="{7CC2C8A4-E21C-420D-BE7E-82222BDE5A6C}" dt="2022-05-19T11:30:51.745" v="110" actId="478"/>
          <ac:spMkLst>
            <pc:docMk/>
            <pc:sldMk cId="1272282457" sldId="1155"/>
            <ac:spMk id="6" creationId="{CA9D3C49-4572-44C9-89F8-E938A3BAB9CE}"/>
          </ac:spMkLst>
        </pc:spChg>
        <pc:spChg chg="add mod">
          <ac:chgData name="Whitt, Jay (Indianapolis) USA" userId="2df41cdf-6639-4c1c-9178-4b48c0983125" providerId="ADAL" clId="{7CC2C8A4-E21C-420D-BE7E-82222BDE5A6C}" dt="2022-05-19T11:36:58.975" v="170" actId="1076"/>
          <ac:spMkLst>
            <pc:docMk/>
            <pc:sldMk cId="1272282457" sldId="1155"/>
            <ac:spMk id="8" creationId="{1D995801-3EC8-44EF-8EFE-E227FD58960C}"/>
          </ac:spMkLst>
        </pc:spChg>
        <pc:picChg chg="mod">
          <ac:chgData name="Whitt, Jay (Indianapolis) USA" userId="2df41cdf-6639-4c1c-9178-4b48c0983125" providerId="ADAL" clId="{7CC2C8A4-E21C-420D-BE7E-82222BDE5A6C}" dt="2022-05-19T11:37:30.116" v="174" actId="1076"/>
          <ac:picMkLst>
            <pc:docMk/>
            <pc:sldMk cId="1272282457" sldId="1155"/>
            <ac:picMk id="5" creationId="{F3A26CD2-1B4E-4EF9-A4B6-9EC581140A3C}"/>
          </ac:picMkLst>
        </pc:picChg>
        <pc:picChg chg="mod modCrop">
          <ac:chgData name="Whitt, Jay (Indianapolis) USA" userId="2df41cdf-6639-4c1c-9178-4b48c0983125" providerId="ADAL" clId="{7CC2C8A4-E21C-420D-BE7E-82222BDE5A6C}" dt="2022-05-19T11:36:55.360" v="169" actId="1076"/>
          <ac:picMkLst>
            <pc:docMk/>
            <pc:sldMk cId="1272282457" sldId="1155"/>
            <ac:picMk id="9" creationId="{81C32827-B9AA-4907-8CD7-5F911CF77219}"/>
          </ac:picMkLst>
        </pc:picChg>
        <pc:picChg chg="add del mod modCrop">
          <ac:chgData name="Whitt, Jay (Indianapolis) USA" userId="2df41cdf-6639-4c1c-9178-4b48c0983125" providerId="ADAL" clId="{7CC2C8A4-E21C-420D-BE7E-82222BDE5A6C}" dt="2022-05-19T11:36:39.738" v="165" actId="1076"/>
          <ac:picMkLst>
            <pc:docMk/>
            <pc:sldMk cId="1272282457" sldId="1155"/>
            <ac:picMk id="10" creationId="{A91A9AED-6708-4EFA-9618-9C61468ECAC7}"/>
          </ac:picMkLst>
        </pc:picChg>
      </pc:sldChg>
      <pc:sldChg chg="addSp delSp modSp mod modClrScheme chgLayout">
        <pc:chgData name="Whitt, Jay (Indianapolis) USA" userId="2df41cdf-6639-4c1c-9178-4b48c0983125" providerId="ADAL" clId="{7CC2C8A4-E21C-420D-BE7E-82222BDE5A6C}" dt="2022-05-19T12:34:58.044" v="652" actId="732"/>
        <pc:sldMkLst>
          <pc:docMk/>
          <pc:sldMk cId="1052389636" sldId="1157"/>
        </pc:sldMkLst>
        <pc:spChg chg="del mod ord">
          <ac:chgData name="Whitt, Jay (Indianapolis) USA" userId="2df41cdf-6639-4c1c-9178-4b48c0983125" providerId="ADAL" clId="{7CC2C8A4-E21C-420D-BE7E-82222BDE5A6C}" dt="2022-05-19T12:34:23.901" v="644" actId="478"/>
          <ac:spMkLst>
            <pc:docMk/>
            <pc:sldMk cId="1052389636" sldId="1157"/>
            <ac:spMk id="2" creationId="{3634ECFB-571F-4155-BD3F-973AE0F35918}"/>
          </ac:spMkLst>
        </pc:spChg>
        <pc:spChg chg="add del mod ord">
          <ac:chgData name="Whitt, Jay (Indianapolis) USA" userId="2df41cdf-6639-4c1c-9178-4b48c0983125" providerId="ADAL" clId="{7CC2C8A4-E21C-420D-BE7E-82222BDE5A6C}" dt="2022-05-19T12:01:53.066" v="384" actId="700"/>
          <ac:spMkLst>
            <pc:docMk/>
            <pc:sldMk cId="1052389636" sldId="1157"/>
            <ac:spMk id="4" creationId="{181B68E9-D596-45B5-9EDA-CE3D1EF9266E}"/>
          </ac:spMkLst>
        </pc:spChg>
        <pc:spChg chg="add del mod">
          <ac:chgData name="Whitt, Jay (Indianapolis) USA" userId="2df41cdf-6639-4c1c-9178-4b48c0983125" providerId="ADAL" clId="{7CC2C8A4-E21C-420D-BE7E-82222BDE5A6C}" dt="2022-05-19T12:10:33.524" v="473" actId="478"/>
          <ac:spMkLst>
            <pc:docMk/>
            <pc:sldMk cId="1052389636" sldId="1157"/>
            <ac:spMk id="6" creationId="{CA9D3C49-4572-44C9-89F8-E938A3BAB9CE}"/>
          </ac:spMkLst>
        </pc:spChg>
        <pc:spChg chg="add mod">
          <ac:chgData name="Whitt, Jay (Indianapolis) USA" userId="2df41cdf-6639-4c1c-9178-4b48c0983125" providerId="ADAL" clId="{7CC2C8A4-E21C-420D-BE7E-82222BDE5A6C}" dt="2022-05-19T12:34:20.951" v="643" actId="207"/>
          <ac:spMkLst>
            <pc:docMk/>
            <pc:sldMk cId="1052389636" sldId="1157"/>
            <ac:spMk id="8" creationId="{B68C8D11-828B-4BCB-997F-CB3C09A6B095}"/>
          </ac:spMkLst>
        </pc:spChg>
        <pc:spChg chg="add del mod">
          <ac:chgData name="Whitt, Jay (Indianapolis) USA" userId="2df41cdf-6639-4c1c-9178-4b48c0983125" providerId="ADAL" clId="{7CC2C8A4-E21C-420D-BE7E-82222BDE5A6C}" dt="2022-05-19T12:34:27.524" v="645" actId="478"/>
          <ac:spMkLst>
            <pc:docMk/>
            <pc:sldMk cId="1052389636" sldId="1157"/>
            <ac:spMk id="9" creationId="{F7566101-CC5D-4777-9353-5AB50273728F}"/>
          </ac:spMkLst>
        </pc:spChg>
        <pc:picChg chg="add mod modCrop">
          <ac:chgData name="Whitt, Jay (Indianapolis) USA" userId="2df41cdf-6639-4c1c-9178-4b48c0983125" providerId="ADAL" clId="{7CC2C8A4-E21C-420D-BE7E-82222BDE5A6C}" dt="2022-05-19T12:34:58.044" v="652" actId="732"/>
          <ac:picMkLst>
            <pc:docMk/>
            <pc:sldMk cId="1052389636" sldId="1157"/>
            <ac:picMk id="7" creationId="{C5B8D716-15DA-4B8B-8A30-EBE63879F6EC}"/>
          </ac:picMkLst>
        </pc:picChg>
      </pc:sldChg>
      <pc:sldChg chg="modAnim">
        <pc:chgData name="Whitt, Jay (Indianapolis) USA" userId="2df41cdf-6639-4c1c-9178-4b48c0983125" providerId="ADAL" clId="{7CC2C8A4-E21C-420D-BE7E-82222BDE5A6C}" dt="2022-05-19T12:52:57.383" v="771"/>
        <pc:sldMkLst>
          <pc:docMk/>
          <pc:sldMk cId="2253605470" sldId="1686"/>
        </pc:sldMkLst>
      </pc:sldChg>
      <pc:sldChg chg="modSp mod">
        <pc:chgData name="Whitt, Jay (Indianapolis) USA" userId="2df41cdf-6639-4c1c-9178-4b48c0983125" providerId="ADAL" clId="{7CC2C8A4-E21C-420D-BE7E-82222BDE5A6C}" dt="2022-05-19T13:23:16.414" v="995" actId="1076"/>
        <pc:sldMkLst>
          <pc:docMk/>
          <pc:sldMk cId="2936924193" sldId="1695"/>
        </pc:sldMkLst>
        <pc:spChg chg="mod">
          <ac:chgData name="Whitt, Jay (Indianapolis) USA" userId="2df41cdf-6639-4c1c-9178-4b48c0983125" providerId="ADAL" clId="{7CC2C8A4-E21C-420D-BE7E-82222BDE5A6C}" dt="2022-05-19T13:23:16.414" v="995" actId="1076"/>
          <ac:spMkLst>
            <pc:docMk/>
            <pc:sldMk cId="2936924193" sldId="1695"/>
            <ac:spMk id="8" creationId="{70A639E0-2664-4850-9843-B4CEA923555F}"/>
          </ac:spMkLst>
        </pc:spChg>
      </pc:sldChg>
      <pc:sldChg chg="modSp mod">
        <pc:chgData name="Whitt, Jay (Indianapolis) USA" userId="2df41cdf-6639-4c1c-9178-4b48c0983125" providerId="ADAL" clId="{7CC2C8A4-E21C-420D-BE7E-82222BDE5A6C}" dt="2022-05-19T12:50:49.007" v="764" actId="207"/>
        <pc:sldMkLst>
          <pc:docMk/>
          <pc:sldMk cId="2612413196" sldId="1696"/>
        </pc:sldMkLst>
        <pc:spChg chg="mod">
          <ac:chgData name="Whitt, Jay (Indianapolis) USA" userId="2df41cdf-6639-4c1c-9178-4b48c0983125" providerId="ADAL" clId="{7CC2C8A4-E21C-420D-BE7E-82222BDE5A6C}" dt="2022-05-19T12:50:49.007" v="764" actId="207"/>
          <ac:spMkLst>
            <pc:docMk/>
            <pc:sldMk cId="2612413196" sldId="1696"/>
            <ac:spMk id="2" creationId="{27633CA1-71B0-4289-8CC5-B36B32C02EEC}"/>
          </ac:spMkLst>
        </pc:spChg>
      </pc:sldChg>
      <pc:sldChg chg="modSp mod">
        <pc:chgData name="Whitt, Jay (Indianapolis) USA" userId="2df41cdf-6639-4c1c-9178-4b48c0983125" providerId="ADAL" clId="{7CC2C8A4-E21C-420D-BE7E-82222BDE5A6C}" dt="2022-05-19T12:55:49.713" v="798" actId="207"/>
        <pc:sldMkLst>
          <pc:docMk/>
          <pc:sldMk cId="451994703" sldId="1717"/>
        </pc:sldMkLst>
        <pc:spChg chg="mod">
          <ac:chgData name="Whitt, Jay (Indianapolis) USA" userId="2df41cdf-6639-4c1c-9178-4b48c0983125" providerId="ADAL" clId="{7CC2C8A4-E21C-420D-BE7E-82222BDE5A6C}" dt="2022-05-19T12:55:49.713" v="798" actId="207"/>
          <ac:spMkLst>
            <pc:docMk/>
            <pc:sldMk cId="451994703" sldId="1717"/>
            <ac:spMk id="2" creationId="{99383758-7B83-4DD6-9316-72B2C3722B10}"/>
          </ac:spMkLst>
        </pc:spChg>
      </pc:sldChg>
      <pc:sldChg chg="ord">
        <pc:chgData name="Whitt, Jay (Indianapolis) USA" userId="2df41cdf-6639-4c1c-9178-4b48c0983125" providerId="ADAL" clId="{7CC2C8A4-E21C-420D-BE7E-82222BDE5A6C}" dt="2022-05-19T13:22:20.773" v="960"/>
        <pc:sldMkLst>
          <pc:docMk/>
          <pc:sldMk cId="1576096650" sldId="1727"/>
        </pc:sldMkLst>
      </pc:sldChg>
      <pc:sldChg chg="modSp mod">
        <pc:chgData name="Whitt, Jay (Indianapolis) USA" userId="2df41cdf-6639-4c1c-9178-4b48c0983125" providerId="ADAL" clId="{7CC2C8A4-E21C-420D-BE7E-82222BDE5A6C}" dt="2022-05-19T13:09:44.806" v="927" actId="207"/>
        <pc:sldMkLst>
          <pc:docMk/>
          <pc:sldMk cId="3868623118" sldId="1728"/>
        </pc:sldMkLst>
        <pc:spChg chg="mod">
          <ac:chgData name="Whitt, Jay (Indianapolis) USA" userId="2df41cdf-6639-4c1c-9178-4b48c0983125" providerId="ADAL" clId="{7CC2C8A4-E21C-420D-BE7E-82222BDE5A6C}" dt="2022-05-19T13:09:44.806" v="927" actId="207"/>
          <ac:spMkLst>
            <pc:docMk/>
            <pc:sldMk cId="3868623118" sldId="1728"/>
            <ac:spMk id="11" creationId="{9FFD62AC-FA49-4BCA-9F33-5356AC492A4A}"/>
          </ac:spMkLst>
        </pc:spChg>
      </pc:sldChg>
      <pc:sldChg chg="modSp mod">
        <pc:chgData name="Whitt, Jay (Indianapolis) USA" userId="2df41cdf-6639-4c1c-9178-4b48c0983125" providerId="ADAL" clId="{7CC2C8A4-E21C-420D-BE7E-82222BDE5A6C}" dt="2022-05-19T13:09:48.664" v="928" actId="207"/>
        <pc:sldMkLst>
          <pc:docMk/>
          <pc:sldMk cId="488637896" sldId="1729"/>
        </pc:sldMkLst>
        <pc:spChg chg="mod">
          <ac:chgData name="Whitt, Jay (Indianapolis) USA" userId="2df41cdf-6639-4c1c-9178-4b48c0983125" providerId="ADAL" clId="{7CC2C8A4-E21C-420D-BE7E-82222BDE5A6C}" dt="2022-05-19T13:09:48.664" v="928" actId="207"/>
          <ac:spMkLst>
            <pc:docMk/>
            <pc:sldMk cId="488637896" sldId="1729"/>
            <ac:spMk id="2" creationId="{9F2E430D-580F-4E9E-8D84-11F2077C2E14}"/>
          </ac:spMkLst>
        </pc:spChg>
      </pc:sldChg>
      <pc:sldChg chg="modSp mod">
        <pc:chgData name="Whitt, Jay (Indianapolis) USA" userId="2df41cdf-6639-4c1c-9178-4b48c0983125" providerId="ADAL" clId="{7CC2C8A4-E21C-420D-BE7E-82222BDE5A6C}" dt="2022-05-19T12:51:37.867" v="769" actId="207"/>
        <pc:sldMkLst>
          <pc:docMk/>
          <pc:sldMk cId="1814367935" sldId="1730"/>
        </pc:sldMkLst>
        <pc:spChg chg="mod">
          <ac:chgData name="Whitt, Jay (Indianapolis) USA" userId="2df41cdf-6639-4c1c-9178-4b48c0983125" providerId="ADAL" clId="{7CC2C8A4-E21C-420D-BE7E-82222BDE5A6C}" dt="2022-05-19T12:51:37.867" v="769" actId="207"/>
          <ac:spMkLst>
            <pc:docMk/>
            <pc:sldMk cId="1814367935" sldId="1730"/>
            <ac:spMk id="11" creationId="{5B8088D8-B7F0-4A79-9825-BEDDBAA4585A}"/>
          </ac:spMkLst>
        </pc:spChg>
      </pc:sldChg>
      <pc:sldChg chg="modSp mod">
        <pc:chgData name="Whitt, Jay (Indianapolis) USA" userId="2df41cdf-6639-4c1c-9178-4b48c0983125" providerId="ADAL" clId="{7CC2C8A4-E21C-420D-BE7E-82222BDE5A6C}" dt="2022-05-19T12:53:52.877" v="786" actId="207"/>
        <pc:sldMkLst>
          <pc:docMk/>
          <pc:sldMk cId="1695450783" sldId="1731"/>
        </pc:sldMkLst>
        <pc:spChg chg="mod">
          <ac:chgData name="Whitt, Jay (Indianapolis) USA" userId="2df41cdf-6639-4c1c-9178-4b48c0983125" providerId="ADAL" clId="{7CC2C8A4-E21C-420D-BE7E-82222BDE5A6C}" dt="2022-05-19T12:53:52.877" v="786" actId="207"/>
          <ac:spMkLst>
            <pc:docMk/>
            <pc:sldMk cId="1695450783" sldId="1731"/>
            <ac:spMk id="2" creationId="{E59818BD-E7F9-4312-A7B8-E431A5E96B00}"/>
          </ac:spMkLst>
        </pc:spChg>
      </pc:sldChg>
      <pc:sldChg chg="modSp mod">
        <pc:chgData name="Whitt, Jay (Indianapolis) USA" userId="2df41cdf-6639-4c1c-9178-4b48c0983125" providerId="ADAL" clId="{7CC2C8A4-E21C-420D-BE7E-82222BDE5A6C}" dt="2022-05-19T12:51:26.271" v="767" actId="207"/>
        <pc:sldMkLst>
          <pc:docMk/>
          <pc:sldMk cId="4062613472" sldId="1732"/>
        </pc:sldMkLst>
        <pc:spChg chg="mod">
          <ac:chgData name="Whitt, Jay (Indianapolis) USA" userId="2df41cdf-6639-4c1c-9178-4b48c0983125" providerId="ADAL" clId="{7CC2C8A4-E21C-420D-BE7E-82222BDE5A6C}" dt="2022-05-19T12:51:26.271" v="767" actId="207"/>
          <ac:spMkLst>
            <pc:docMk/>
            <pc:sldMk cId="4062613472" sldId="1732"/>
            <ac:spMk id="8" creationId="{68C2262A-ED43-493A-B204-8DA140F1ADFA}"/>
          </ac:spMkLst>
        </pc:spChg>
      </pc:sldChg>
      <pc:sldChg chg="modSp mod">
        <pc:chgData name="Whitt, Jay (Indianapolis) USA" userId="2df41cdf-6639-4c1c-9178-4b48c0983125" providerId="ADAL" clId="{7CC2C8A4-E21C-420D-BE7E-82222BDE5A6C}" dt="2022-05-19T11:29:21.572" v="102" actId="14100"/>
        <pc:sldMkLst>
          <pc:docMk/>
          <pc:sldMk cId="2455616714" sldId="1733"/>
        </pc:sldMkLst>
        <pc:spChg chg="mod">
          <ac:chgData name="Whitt, Jay (Indianapolis) USA" userId="2df41cdf-6639-4c1c-9178-4b48c0983125" providerId="ADAL" clId="{7CC2C8A4-E21C-420D-BE7E-82222BDE5A6C}" dt="2022-05-19T11:29:21.572" v="102" actId="14100"/>
          <ac:spMkLst>
            <pc:docMk/>
            <pc:sldMk cId="2455616714" sldId="1733"/>
            <ac:spMk id="8" creationId="{7BE926CE-9139-46BB-98D6-232AB5D0CA43}"/>
          </ac:spMkLst>
        </pc:spChg>
      </pc:sldChg>
      <pc:sldChg chg="modSp del mod">
        <pc:chgData name="Whitt, Jay (Indianapolis) USA" userId="2df41cdf-6639-4c1c-9178-4b48c0983125" providerId="ADAL" clId="{7CC2C8A4-E21C-420D-BE7E-82222BDE5A6C}" dt="2022-05-19T13:07:44.639" v="919" actId="47"/>
        <pc:sldMkLst>
          <pc:docMk/>
          <pc:sldMk cId="471897170" sldId="1734"/>
        </pc:sldMkLst>
        <pc:spChg chg="mod">
          <ac:chgData name="Whitt, Jay (Indianapolis) USA" userId="2df41cdf-6639-4c1c-9178-4b48c0983125" providerId="ADAL" clId="{7CC2C8A4-E21C-420D-BE7E-82222BDE5A6C}" dt="2022-05-19T12:54:23.738" v="794" actId="207"/>
          <ac:spMkLst>
            <pc:docMk/>
            <pc:sldMk cId="471897170" sldId="1734"/>
            <ac:spMk id="7" creationId="{00000000-0000-0000-0000-000000000000}"/>
          </ac:spMkLst>
        </pc:spChg>
      </pc:sldChg>
      <pc:sldChg chg="modSp add del mod">
        <pc:chgData name="Whitt, Jay (Indianapolis) USA" userId="2df41cdf-6639-4c1c-9178-4b48c0983125" providerId="ADAL" clId="{7CC2C8A4-E21C-420D-BE7E-82222BDE5A6C}" dt="2022-05-19T13:27:48.716" v="1025" actId="47"/>
        <pc:sldMkLst>
          <pc:docMk/>
          <pc:sldMk cId="3455721146" sldId="1734"/>
        </pc:sldMkLst>
        <pc:spChg chg="mod">
          <ac:chgData name="Whitt, Jay (Indianapolis) USA" userId="2df41cdf-6639-4c1c-9178-4b48c0983125" providerId="ADAL" clId="{7CC2C8A4-E21C-420D-BE7E-82222BDE5A6C}" dt="2022-05-19T13:25:35.206" v="1013" actId="2711"/>
          <ac:spMkLst>
            <pc:docMk/>
            <pc:sldMk cId="3455721146" sldId="1734"/>
            <ac:spMk id="655364" creationId="{00000000-0000-0000-0000-000000000000}"/>
          </ac:spMkLst>
        </pc:spChg>
      </pc:sldChg>
      <pc:sldChg chg="addSp delSp modSp add del mod setBg setClrOvrMap delDesignElem">
        <pc:chgData name="Whitt, Jay (Indianapolis) USA" userId="2df41cdf-6639-4c1c-9178-4b48c0983125" providerId="ADAL" clId="{7CC2C8A4-E21C-420D-BE7E-82222BDE5A6C}" dt="2022-05-19T13:37:09.700" v="1186" actId="47"/>
        <pc:sldMkLst>
          <pc:docMk/>
          <pc:sldMk cId="4226535830" sldId="1735"/>
        </pc:sldMkLst>
        <pc:spChg chg="mod ord">
          <ac:chgData name="Whitt, Jay (Indianapolis) USA" userId="2df41cdf-6639-4c1c-9178-4b48c0983125" providerId="ADAL" clId="{7CC2C8A4-E21C-420D-BE7E-82222BDE5A6C}" dt="2022-05-19T13:28:48.896" v="1040" actId="14100"/>
          <ac:spMkLst>
            <pc:docMk/>
            <pc:sldMk cId="4226535830" sldId="1735"/>
            <ac:spMk id="4" creationId="{6D3A5E27-B6B5-964E-B964-2FF6A524C688}"/>
          </ac:spMkLst>
        </pc:spChg>
        <pc:spChg chg="add mod">
          <ac:chgData name="Whitt, Jay (Indianapolis) USA" userId="2df41cdf-6639-4c1c-9178-4b48c0983125" providerId="ADAL" clId="{7CC2C8A4-E21C-420D-BE7E-82222BDE5A6C}" dt="2022-05-19T13:32:21.739" v="1132" actId="20577"/>
          <ac:spMkLst>
            <pc:docMk/>
            <pc:sldMk cId="4226535830" sldId="1735"/>
            <ac:spMk id="7" creationId="{C2938AAA-AC47-4D06-8752-F0B9B55AC5F0}"/>
          </ac:spMkLst>
        </pc:spChg>
        <pc:spChg chg="add del">
          <ac:chgData name="Whitt, Jay (Indianapolis) USA" userId="2df41cdf-6639-4c1c-9178-4b48c0983125" providerId="ADAL" clId="{7CC2C8A4-E21C-420D-BE7E-82222BDE5A6C}" dt="2022-05-19T13:27:27.127" v="1021" actId="26606"/>
          <ac:spMkLst>
            <pc:docMk/>
            <pc:sldMk cId="4226535830" sldId="1735"/>
            <ac:spMk id="10" creationId="{E49CC64F-7275-4E33-961B-0C5CDC439875}"/>
          </ac:spMkLst>
        </pc:spChg>
        <pc:spChg chg="add">
          <ac:chgData name="Whitt, Jay (Indianapolis) USA" userId="2df41cdf-6639-4c1c-9178-4b48c0983125" providerId="ADAL" clId="{7CC2C8A4-E21C-420D-BE7E-82222BDE5A6C}" dt="2022-05-19T13:27:27.127" v="1021" actId="26606"/>
          <ac:spMkLst>
            <pc:docMk/>
            <pc:sldMk cId="4226535830" sldId="1735"/>
            <ac:spMk id="15" creationId="{A81E7530-396C-45F0-92F4-A885648D1631}"/>
          </ac:spMkLst>
        </pc:spChg>
        <pc:spChg chg="add">
          <ac:chgData name="Whitt, Jay (Indianapolis) USA" userId="2df41cdf-6639-4c1c-9178-4b48c0983125" providerId="ADAL" clId="{7CC2C8A4-E21C-420D-BE7E-82222BDE5A6C}" dt="2022-05-19T13:27:27.127" v="1021" actId="26606"/>
          <ac:spMkLst>
            <pc:docMk/>
            <pc:sldMk cId="4226535830" sldId="1735"/>
            <ac:spMk id="17" creationId="{7316481C-0A49-4796-812B-0D64F063B720}"/>
          </ac:spMkLst>
        </pc:spChg>
        <pc:spChg chg="add">
          <ac:chgData name="Whitt, Jay (Indianapolis) USA" userId="2df41cdf-6639-4c1c-9178-4b48c0983125" providerId="ADAL" clId="{7CC2C8A4-E21C-420D-BE7E-82222BDE5A6C}" dt="2022-05-19T13:27:27.127" v="1021" actId="26606"/>
          <ac:spMkLst>
            <pc:docMk/>
            <pc:sldMk cId="4226535830" sldId="1735"/>
            <ac:spMk id="19" creationId="{A5271697-90F1-4A23-8EF2-0179F2EAFACB}"/>
          </ac:spMkLst>
        </pc:spChg>
        <pc:spChg chg="add">
          <ac:chgData name="Whitt, Jay (Indianapolis) USA" userId="2df41cdf-6639-4c1c-9178-4b48c0983125" providerId="ADAL" clId="{7CC2C8A4-E21C-420D-BE7E-82222BDE5A6C}" dt="2022-05-19T13:27:27.127" v="1021" actId="26606"/>
          <ac:spMkLst>
            <pc:docMk/>
            <pc:sldMk cId="4226535830" sldId="1735"/>
            <ac:spMk id="43" creationId="{D9F5512A-48E1-4C07-B75E-3CCC517B6804}"/>
          </ac:spMkLst>
        </pc:spChg>
        <pc:spChg chg="del">
          <ac:chgData name="Whitt, Jay (Indianapolis) USA" userId="2df41cdf-6639-4c1c-9178-4b48c0983125" providerId="ADAL" clId="{7CC2C8A4-E21C-420D-BE7E-82222BDE5A6C}" dt="2022-05-19T13:26:35.749" v="1015"/>
          <ac:spMkLst>
            <pc:docMk/>
            <pc:sldMk cId="4226535830" sldId="1735"/>
            <ac:spMk id="71" creationId="{E49CC64F-7275-4E33-961B-0C5CDC439875}"/>
          </ac:spMkLst>
        </pc:spChg>
        <pc:grpChg chg="add">
          <ac:chgData name="Whitt, Jay (Indianapolis) USA" userId="2df41cdf-6639-4c1c-9178-4b48c0983125" providerId="ADAL" clId="{7CC2C8A4-E21C-420D-BE7E-82222BDE5A6C}" dt="2022-05-19T13:27:27.127" v="1021" actId="26606"/>
          <ac:grpSpMkLst>
            <pc:docMk/>
            <pc:sldMk cId="4226535830" sldId="1735"/>
            <ac:grpSpMk id="21" creationId="{81DE8B58-F373-409E-A253-4380A66091D4}"/>
          </ac:grpSpMkLst>
        </pc:grpChg>
        <pc:picChg chg="add mod">
          <ac:chgData name="Whitt, Jay (Indianapolis) USA" userId="2df41cdf-6639-4c1c-9178-4b48c0983125" providerId="ADAL" clId="{7CC2C8A4-E21C-420D-BE7E-82222BDE5A6C}" dt="2022-05-19T13:27:27.127" v="1021" actId="26606"/>
          <ac:picMkLst>
            <pc:docMk/>
            <pc:sldMk cId="4226535830" sldId="1735"/>
            <ac:picMk id="5" creationId="{B69BB398-1981-4BC3-BBDE-8DA618699E1C}"/>
          </ac:picMkLst>
        </pc:picChg>
        <pc:picChg chg="del">
          <ac:chgData name="Whitt, Jay (Indianapolis) USA" userId="2df41cdf-6639-4c1c-9178-4b48c0983125" providerId="ADAL" clId="{7CC2C8A4-E21C-420D-BE7E-82222BDE5A6C}" dt="2022-05-19T13:26:45.976" v="1016" actId="478"/>
          <ac:picMkLst>
            <pc:docMk/>
            <pc:sldMk cId="4226535830" sldId="1735"/>
            <ac:picMk id="4098" creationId="{00000000-0000-0000-0000-000000000000}"/>
          </ac:picMkLst>
        </pc:picChg>
      </pc:sldChg>
      <pc:sldChg chg="addSp delSp modSp add mod setBg delDesignElem">
        <pc:chgData name="Whitt, Jay (Indianapolis) USA" userId="2df41cdf-6639-4c1c-9178-4b48c0983125" providerId="ADAL" clId="{7CC2C8A4-E21C-420D-BE7E-82222BDE5A6C}" dt="2022-05-19T13:36:44.855" v="1185" actId="1076"/>
        <pc:sldMkLst>
          <pc:docMk/>
          <pc:sldMk cId="2468113107" sldId="1736"/>
        </pc:sldMkLst>
        <pc:spChg chg="mod">
          <ac:chgData name="Whitt, Jay (Indianapolis) USA" userId="2df41cdf-6639-4c1c-9178-4b48c0983125" providerId="ADAL" clId="{7CC2C8A4-E21C-420D-BE7E-82222BDE5A6C}" dt="2022-05-19T13:36:14.261" v="1179" actId="2711"/>
          <ac:spMkLst>
            <pc:docMk/>
            <pc:sldMk cId="2468113107" sldId="1736"/>
            <ac:spMk id="4" creationId="{6D3A5E27-B6B5-964E-B964-2FF6A524C688}"/>
          </ac:spMkLst>
        </pc:spChg>
        <pc:spChg chg="del mod">
          <ac:chgData name="Whitt, Jay (Indianapolis) USA" userId="2df41cdf-6639-4c1c-9178-4b48c0983125" providerId="ADAL" clId="{7CC2C8A4-E21C-420D-BE7E-82222BDE5A6C}" dt="2022-05-19T13:36:38.721" v="1184" actId="478"/>
          <ac:spMkLst>
            <pc:docMk/>
            <pc:sldMk cId="2468113107" sldId="1736"/>
            <ac:spMk id="6" creationId="{89F8240D-4D12-4A40-8F83-412296258C68}"/>
          </ac:spMkLst>
        </pc:spChg>
        <pc:spChg chg="add mod">
          <ac:chgData name="Whitt, Jay (Indianapolis) USA" userId="2df41cdf-6639-4c1c-9178-4b48c0983125" providerId="ADAL" clId="{7CC2C8A4-E21C-420D-BE7E-82222BDE5A6C}" dt="2022-05-19T13:36:44.855" v="1185" actId="1076"/>
          <ac:spMkLst>
            <pc:docMk/>
            <pc:sldMk cId="2468113107" sldId="1736"/>
            <ac:spMk id="9" creationId="{4AE565B6-4DD7-4F1F-8DAA-15F887FCDB14}"/>
          </ac:spMkLst>
        </pc:spChg>
        <pc:spChg chg="add">
          <ac:chgData name="Whitt, Jay (Indianapolis) USA" userId="2df41cdf-6639-4c1c-9178-4b48c0983125" providerId="ADAL" clId="{7CC2C8A4-E21C-420D-BE7E-82222BDE5A6C}" dt="2022-05-19T13:35:52.829" v="1176" actId="26606"/>
          <ac:spMkLst>
            <pc:docMk/>
            <pc:sldMk cId="2468113107" sldId="1736"/>
            <ac:spMk id="12" creationId="{F13C74B1-5B17-4795-BED0-7140497B445A}"/>
          </ac:spMkLst>
        </pc:spChg>
        <pc:spChg chg="add">
          <ac:chgData name="Whitt, Jay (Indianapolis) USA" userId="2df41cdf-6639-4c1c-9178-4b48c0983125" providerId="ADAL" clId="{7CC2C8A4-E21C-420D-BE7E-82222BDE5A6C}" dt="2022-05-19T13:35:52.829" v="1176" actId="26606"/>
          <ac:spMkLst>
            <pc:docMk/>
            <pc:sldMk cId="2468113107" sldId="1736"/>
            <ac:spMk id="14" creationId="{D4974D33-8DC5-464E-8C6D-BE58F0669C17}"/>
          </ac:spMkLst>
        </pc:spChg>
        <pc:spChg chg="del">
          <ac:chgData name="Whitt, Jay (Indianapolis) USA" userId="2df41cdf-6639-4c1c-9178-4b48c0983125" providerId="ADAL" clId="{7CC2C8A4-E21C-420D-BE7E-82222BDE5A6C}" dt="2022-05-19T13:35:15.428" v="1173"/>
          <ac:spMkLst>
            <pc:docMk/>
            <pc:sldMk cId="2468113107" sldId="1736"/>
            <ac:spMk id="135" creationId="{4F74D28C-3268-4E35-8EE1-D92CB4A85A7D}"/>
          </ac:spMkLst>
        </pc:spChg>
        <pc:picChg chg="add mod">
          <ac:chgData name="Whitt, Jay (Indianapolis) USA" userId="2df41cdf-6639-4c1c-9178-4b48c0983125" providerId="ADAL" clId="{7CC2C8A4-E21C-420D-BE7E-82222BDE5A6C}" dt="2022-05-19T13:35:52.829" v="1176" actId="26606"/>
          <ac:picMkLst>
            <pc:docMk/>
            <pc:sldMk cId="2468113107" sldId="1736"/>
            <ac:picMk id="7" creationId="{7108EB9D-7E57-4931-B58B-11B4301D6152}"/>
          </ac:picMkLst>
        </pc:picChg>
        <pc:picChg chg="del">
          <ac:chgData name="Whitt, Jay (Indianapolis) USA" userId="2df41cdf-6639-4c1c-9178-4b48c0983125" providerId="ADAL" clId="{7CC2C8A4-E21C-420D-BE7E-82222BDE5A6C}" dt="2022-05-19T13:35:30.304" v="1175" actId="478"/>
          <ac:picMkLst>
            <pc:docMk/>
            <pc:sldMk cId="2468113107" sldId="1736"/>
            <ac:picMk id="4098" creationId="{00000000-0000-0000-0000-000000000000}"/>
          </ac:picMkLst>
        </pc:picChg>
      </pc:sldChg>
      <pc:sldChg chg="addSp delSp modSp add mod setBg delDesignElem">
        <pc:chgData name="Whitt, Jay (Indianapolis) USA" userId="2df41cdf-6639-4c1c-9178-4b48c0983125" providerId="ADAL" clId="{7CC2C8A4-E21C-420D-BE7E-82222BDE5A6C}" dt="2022-05-19T13:41:46.966" v="1246"/>
        <pc:sldMkLst>
          <pc:docMk/>
          <pc:sldMk cId="2368256165" sldId="1737"/>
        </pc:sldMkLst>
        <pc:spChg chg="mod">
          <ac:chgData name="Whitt, Jay (Indianapolis) USA" userId="2df41cdf-6639-4c1c-9178-4b48c0983125" providerId="ADAL" clId="{7CC2C8A4-E21C-420D-BE7E-82222BDE5A6C}" dt="2022-05-19T13:38:26.749" v="1193"/>
          <ac:spMkLst>
            <pc:docMk/>
            <pc:sldMk cId="2368256165" sldId="1737"/>
            <ac:spMk id="4" creationId="{6D3A5E27-B6B5-964E-B964-2FF6A524C688}"/>
          </ac:spMkLst>
        </pc:spChg>
        <pc:spChg chg="add del mod">
          <ac:chgData name="Whitt, Jay (Indianapolis) USA" userId="2df41cdf-6639-4c1c-9178-4b48c0983125" providerId="ADAL" clId="{7CC2C8A4-E21C-420D-BE7E-82222BDE5A6C}" dt="2022-05-19T13:41:42.468" v="1245" actId="6549"/>
          <ac:spMkLst>
            <pc:docMk/>
            <pc:sldMk cId="2368256165" sldId="1737"/>
            <ac:spMk id="9" creationId="{4AE565B6-4DD7-4F1F-8DAA-15F887FCDB14}"/>
          </ac:spMkLst>
        </pc:spChg>
        <pc:spChg chg="add del mod">
          <ac:chgData name="Whitt, Jay (Indianapolis) USA" userId="2df41cdf-6639-4c1c-9178-4b48c0983125" providerId="ADAL" clId="{7CC2C8A4-E21C-420D-BE7E-82222BDE5A6C}" dt="2022-05-19T13:39:49.004" v="1225" actId="478"/>
          <ac:spMkLst>
            <pc:docMk/>
            <pc:sldMk cId="2368256165" sldId="1737"/>
            <ac:spMk id="10" creationId="{8B9ADB5B-4228-44AA-A631-877FF1C278F2}"/>
          </ac:spMkLst>
        </pc:spChg>
        <pc:spChg chg="add">
          <ac:chgData name="Whitt, Jay (Indianapolis) USA" userId="2df41cdf-6639-4c1c-9178-4b48c0983125" providerId="ADAL" clId="{7CC2C8A4-E21C-420D-BE7E-82222BDE5A6C}" dt="2022-05-19T13:38:16.431" v="1192" actId="26606"/>
          <ac:spMkLst>
            <pc:docMk/>
            <pc:sldMk cId="2368256165" sldId="1737"/>
            <ac:spMk id="11" creationId="{F13C74B1-5B17-4795-BED0-7140497B445A}"/>
          </ac:spMkLst>
        </pc:spChg>
        <pc:spChg chg="del">
          <ac:chgData name="Whitt, Jay (Indianapolis) USA" userId="2df41cdf-6639-4c1c-9178-4b48c0983125" providerId="ADAL" clId="{7CC2C8A4-E21C-420D-BE7E-82222BDE5A6C}" dt="2022-05-19T13:37:55.505" v="1189"/>
          <ac:spMkLst>
            <pc:docMk/>
            <pc:sldMk cId="2368256165" sldId="1737"/>
            <ac:spMk id="12" creationId="{F13C74B1-5B17-4795-BED0-7140497B445A}"/>
          </ac:spMkLst>
        </pc:spChg>
        <pc:spChg chg="add mod">
          <ac:chgData name="Whitt, Jay (Indianapolis) USA" userId="2df41cdf-6639-4c1c-9178-4b48c0983125" providerId="ADAL" clId="{7CC2C8A4-E21C-420D-BE7E-82222BDE5A6C}" dt="2022-05-19T13:40:08.629" v="1230" actId="14100"/>
          <ac:spMkLst>
            <pc:docMk/>
            <pc:sldMk cId="2368256165" sldId="1737"/>
            <ac:spMk id="13" creationId="{B5336C74-1048-424C-890A-7B9D70E40E86}"/>
          </ac:spMkLst>
        </pc:spChg>
        <pc:spChg chg="del">
          <ac:chgData name="Whitt, Jay (Indianapolis) USA" userId="2df41cdf-6639-4c1c-9178-4b48c0983125" providerId="ADAL" clId="{7CC2C8A4-E21C-420D-BE7E-82222BDE5A6C}" dt="2022-05-19T13:37:55.505" v="1189"/>
          <ac:spMkLst>
            <pc:docMk/>
            <pc:sldMk cId="2368256165" sldId="1737"/>
            <ac:spMk id="14" creationId="{D4974D33-8DC5-464E-8C6D-BE58F0669C17}"/>
          </ac:spMkLst>
        </pc:spChg>
        <pc:spChg chg="add del mod">
          <ac:chgData name="Whitt, Jay (Indianapolis) USA" userId="2df41cdf-6639-4c1c-9178-4b48c0983125" providerId="ADAL" clId="{7CC2C8A4-E21C-420D-BE7E-82222BDE5A6C}" dt="2022-05-19T13:41:46.966" v="1246"/>
          <ac:spMkLst>
            <pc:docMk/>
            <pc:sldMk cId="2368256165" sldId="1737"/>
            <ac:spMk id="15" creationId="{5322AF51-C6EE-45AA-8581-D8B290D5E6C1}"/>
          </ac:spMkLst>
        </pc:spChg>
        <pc:spChg chg="add">
          <ac:chgData name="Whitt, Jay (Indianapolis) USA" userId="2df41cdf-6639-4c1c-9178-4b48c0983125" providerId="ADAL" clId="{7CC2C8A4-E21C-420D-BE7E-82222BDE5A6C}" dt="2022-05-19T13:38:16.431" v="1192" actId="26606"/>
          <ac:spMkLst>
            <pc:docMk/>
            <pc:sldMk cId="2368256165" sldId="1737"/>
            <ac:spMk id="16" creationId="{D4974D33-8DC5-464E-8C6D-BE58F0669C17}"/>
          </ac:spMkLst>
        </pc:spChg>
        <pc:picChg chg="del">
          <ac:chgData name="Whitt, Jay (Indianapolis) USA" userId="2df41cdf-6639-4c1c-9178-4b48c0983125" providerId="ADAL" clId="{7CC2C8A4-E21C-420D-BE7E-82222BDE5A6C}" dt="2022-05-19T13:38:08.966" v="1190" actId="478"/>
          <ac:picMkLst>
            <pc:docMk/>
            <pc:sldMk cId="2368256165" sldId="1737"/>
            <ac:picMk id="7" creationId="{7108EB9D-7E57-4931-B58B-11B4301D6152}"/>
          </ac:picMkLst>
        </pc:picChg>
        <pc:picChg chg="add mod">
          <ac:chgData name="Whitt, Jay (Indianapolis) USA" userId="2df41cdf-6639-4c1c-9178-4b48c0983125" providerId="ADAL" clId="{7CC2C8A4-E21C-420D-BE7E-82222BDE5A6C}" dt="2022-05-19T13:38:16.431" v="1192" actId="26606"/>
          <ac:picMkLst>
            <pc:docMk/>
            <pc:sldMk cId="2368256165" sldId="1737"/>
            <ac:picMk id="8" creationId="{2DCF4392-7CCA-4E1D-8254-D6F5B27FFF9F}"/>
          </ac:picMkLst>
        </pc:picChg>
      </pc:sldChg>
      <pc:sldChg chg="addSp delSp modSp add mod setBg delDesignElem">
        <pc:chgData name="Whitt, Jay (Indianapolis) USA" userId="2df41cdf-6639-4c1c-9178-4b48c0983125" providerId="ADAL" clId="{7CC2C8A4-E21C-420D-BE7E-82222BDE5A6C}" dt="2022-05-19T13:43:08.853" v="1303" actId="27636"/>
        <pc:sldMkLst>
          <pc:docMk/>
          <pc:sldMk cId="3749819333" sldId="1738"/>
        </pc:sldMkLst>
        <pc:spChg chg="mod">
          <ac:chgData name="Whitt, Jay (Indianapolis) USA" userId="2df41cdf-6639-4c1c-9178-4b48c0983125" providerId="ADAL" clId="{7CC2C8A4-E21C-420D-BE7E-82222BDE5A6C}" dt="2022-05-19T13:42:16.790" v="1278" actId="20577"/>
          <ac:spMkLst>
            <pc:docMk/>
            <pc:sldMk cId="3749819333" sldId="1738"/>
            <ac:spMk id="4" creationId="{6D3A5E27-B6B5-964E-B964-2FF6A524C688}"/>
          </ac:spMkLst>
        </pc:spChg>
        <pc:spChg chg="mod">
          <ac:chgData name="Whitt, Jay (Indianapolis) USA" userId="2df41cdf-6639-4c1c-9178-4b48c0983125" providerId="ADAL" clId="{7CC2C8A4-E21C-420D-BE7E-82222BDE5A6C}" dt="2022-05-19T13:43:08.853" v="1303" actId="27636"/>
          <ac:spMkLst>
            <pc:docMk/>
            <pc:sldMk cId="3749819333" sldId="1738"/>
            <ac:spMk id="9" creationId="{4AE565B6-4DD7-4F1F-8DAA-15F887FCDB14}"/>
          </ac:spMkLst>
        </pc:spChg>
        <pc:spChg chg="del">
          <ac:chgData name="Whitt, Jay (Indianapolis) USA" userId="2df41cdf-6639-4c1c-9178-4b48c0983125" providerId="ADAL" clId="{7CC2C8A4-E21C-420D-BE7E-82222BDE5A6C}" dt="2022-05-19T13:40:26.498" v="1233"/>
          <ac:spMkLst>
            <pc:docMk/>
            <pc:sldMk cId="3749819333" sldId="1738"/>
            <ac:spMk id="11" creationId="{F13C74B1-5B17-4795-BED0-7140497B445A}"/>
          </ac:spMkLst>
        </pc:spChg>
        <pc:spChg chg="del">
          <ac:chgData name="Whitt, Jay (Indianapolis) USA" userId="2df41cdf-6639-4c1c-9178-4b48c0983125" providerId="ADAL" clId="{7CC2C8A4-E21C-420D-BE7E-82222BDE5A6C}" dt="2022-05-19T13:40:35.932" v="1236" actId="478"/>
          <ac:spMkLst>
            <pc:docMk/>
            <pc:sldMk cId="3749819333" sldId="1738"/>
            <ac:spMk id="13" creationId="{B5336C74-1048-424C-890A-7B9D70E40E86}"/>
          </ac:spMkLst>
        </pc:spChg>
        <pc:spChg chg="add del">
          <ac:chgData name="Whitt, Jay (Indianapolis) USA" userId="2df41cdf-6639-4c1c-9178-4b48c0983125" providerId="ADAL" clId="{7CC2C8A4-E21C-420D-BE7E-82222BDE5A6C}" dt="2022-05-19T13:41:57.639" v="1249" actId="26606"/>
          <ac:spMkLst>
            <pc:docMk/>
            <pc:sldMk cId="3749819333" sldId="1738"/>
            <ac:spMk id="15" creationId="{F13C74B1-5B17-4795-BED0-7140497B445A}"/>
          </ac:spMkLst>
        </pc:spChg>
        <pc:spChg chg="del">
          <ac:chgData name="Whitt, Jay (Indianapolis) USA" userId="2df41cdf-6639-4c1c-9178-4b48c0983125" providerId="ADAL" clId="{7CC2C8A4-E21C-420D-BE7E-82222BDE5A6C}" dt="2022-05-19T13:40:26.498" v="1233"/>
          <ac:spMkLst>
            <pc:docMk/>
            <pc:sldMk cId="3749819333" sldId="1738"/>
            <ac:spMk id="16" creationId="{D4974D33-8DC5-464E-8C6D-BE58F0669C17}"/>
          </ac:spMkLst>
        </pc:spChg>
        <pc:spChg chg="add del">
          <ac:chgData name="Whitt, Jay (Indianapolis) USA" userId="2df41cdf-6639-4c1c-9178-4b48c0983125" providerId="ADAL" clId="{7CC2C8A4-E21C-420D-BE7E-82222BDE5A6C}" dt="2022-05-19T13:41:57.639" v="1249" actId="26606"/>
          <ac:spMkLst>
            <pc:docMk/>
            <pc:sldMk cId="3749819333" sldId="1738"/>
            <ac:spMk id="17" creationId="{D4974D33-8DC5-464E-8C6D-BE58F0669C17}"/>
          </ac:spMkLst>
        </pc:spChg>
        <pc:picChg chg="del">
          <ac:chgData name="Whitt, Jay (Indianapolis) USA" userId="2df41cdf-6639-4c1c-9178-4b48c0983125" providerId="ADAL" clId="{7CC2C8A4-E21C-420D-BE7E-82222BDE5A6C}" dt="2022-05-19T13:40:32.454" v="1234" actId="478"/>
          <ac:picMkLst>
            <pc:docMk/>
            <pc:sldMk cId="3749819333" sldId="1738"/>
            <ac:picMk id="8" creationId="{2DCF4392-7CCA-4E1D-8254-D6F5B27FFF9F}"/>
          </ac:picMkLst>
        </pc:picChg>
        <pc:picChg chg="add mod">
          <ac:chgData name="Whitt, Jay (Indianapolis) USA" userId="2df41cdf-6639-4c1c-9178-4b48c0983125" providerId="ADAL" clId="{7CC2C8A4-E21C-420D-BE7E-82222BDE5A6C}" dt="2022-05-19T13:41:57.639" v="1249" actId="26606"/>
          <ac:picMkLst>
            <pc:docMk/>
            <pc:sldMk cId="3749819333" sldId="1738"/>
            <ac:picMk id="10" creationId="{DD1AA109-A404-4B53-A8D0-FCAAB9D57081}"/>
          </ac:picMkLst>
        </pc:picChg>
      </pc:sldChg>
      <pc:sldChg chg="add del">
        <pc:chgData name="Whitt, Jay (Indianapolis) USA" userId="2df41cdf-6639-4c1c-9178-4b48c0983125" providerId="ADAL" clId="{7CC2C8A4-E21C-420D-BE7E-82222BDE5A6C}" dt="2022-05-19T13:45:44.714" v="1330"/>
        <pc:sldMkLst>
          <pc:docMk/>
          <pc:sldMk cId="4190468838" sldId="1739"/>
        </pc:sldMkLst>
      </pc:sldChg>
      <pc:sldMasterChg chg="delSldLayout">
        <pc:chgData name="Whitt, Jay (Indianapolis) USA" userId="2df41cdf-6639-4c1c-9178-4b48c0983125" providerId="ADAL" clId="{7CC2C8A4-E21C-420D-BE7E-82222BDE5A6C}" dt="2022-05-19T12:12:31.329" v="475" actId="47"/>
        <pc:sldMasterMkLst>
          <pc:docMk/>
          <pc:sldMasterMk cId="2613337600" sldId="2147483660"/>
        </pc:sldMasterMkLst>
        <pc:sldLayoutChg chg="del">
          <pc:chgData name="Whitt, Jay (Indianapolis) USA" userId="2df41cdf-6639-4c1c-9178-4b48c0983125" providerId="ADAL" clId="{7CC2C8A4-E21C-420D-BE7E-82222BDE5A6C}" dt="2022-05-19T12:12:31.329" v="475" actId="47"/>
          <pc:sldLayoutMkLst>
            <pc:docMk/>
            <pc:sldMasterMk cId="2613337600" sldId="2147483660"/>
            <pc:sldLayoutMk cId="1131364744" sldId="2147483709"/>
          </pc:sldLayoutMkLst>
        </pc:sldLayoutChg>
      </pc:sldMasterChg>
      <pc:sldMasterChg chg="del delSldLayout">
        <pc:chgData name="Whitt, Jay (Indianapolis) USA" userId="2df41cdf-6639-4c1c-9178-4b48c0983125" providerId="ADAL" clId="{7CC2C8A4-E21C-420D-BE7E-82222BDE5A6C}" dt="2022-05-19T11:50:32.275" v="351" actId="700"/>
        <pc:sldMasterMkLst>
          <pc:docMk/>
          <pc:sldMasterMk cId="333239251" sldId="2147483691"/>
        </pc:sldMasterMkLst>
        <pc:sldLayoutChg chg="del">
          <pc:chgData name="Whitt, Jay (Indianapolis) USA" userId="2df41cdf-6639-4c1c-9178-4b48c0983125" providerId="ADAL" clId="{7CC2C8A4-E21C-420D-BE7E-82222BDE5A6C}" dt="2022-05-19T11:50:32.275" v="351" actId="700"/>
          <pc:sldLayoutMkLst>
            <pc:docMk/>
            <pc:sldMasterMk cId="333239251" sldId="2147483691"/>
            <pc:sldLayoutMk cId="3251804084" sldId="2147483692"/>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421572047" sldId="2147483693"/>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4161542115" sldId="2147483694"/>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688852670" sldId="2147483695"/>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898774552" sldId="2147483696"/>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2613695766" sldId="2147483697"/>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726078709" sldId="2147483698"/>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2934046456" sldId="2147483699"/>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913784153" sldId="2147483700"/>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3605959061" sldId="2147483701"/>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963086794" sldId="2147483702"/>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762223355" sldId="2147483703"/>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3369390014" sldId="2147483705"/>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3209950180" sldId="2147483706"/>
          </pc:sldLayoutMkLst>
        </pc:sldLayoutChg>
        <pc:sldLayoutChg chg="del">
          <pc:chgData name="Whitt, Jay (Indianapolis) USA" userId="2df41cdf-6639-4c1c-9178-4b48c0983125" providerId="ADAL" clId="{7CC2C8A4-E21C-420D-BE7E-82222BDE5A6C}" dt="2022-05-19T11:50:32.275" v="351" actId="700"/>
          <pc:sldLayoutMkLst>
            <pc:docMk/>
            <pc:sldMasterMk cId="333239251" sldId="2147483691"/>
            <pc:sldLayoutMk cId="2416517925" sldId="214748370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501ceagon\Desktop\Slag\Slag%20Summit\NE%20Slag%20Training\Marketing%20Slag%20Exp%200%20to%20100.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c:f>
              <c:strCache>
                <c:ptCount val="1"/>
                <c:pt idx="0">
                  <c:v>Set Time</c:v>
                </c:pt>
              </c:strCache>
            </c:strRef>
          </c:tx>
          <c:spPr>
            <a:solidFill>
              <a:srgbClr val="FF8F1C"/>
            </a:solidFill>
          </c:spPr>
          <c:invertIfNegative val="0"/>
          <c:cat>
            <c:strRef>
              <c:f>Sheet1!$A$2:$A$7</c:f>
              <c:strCache>
                <c:ptCount val="6"/>
                <c:pt idx="0">
                  <c:v>Type I</c:v>
                </c:pt>
                <c:pt idx="1">
                  <c:v>Type I  w/ 25% Slag</c:v>
                </c:pt>
                <c:pt idx="2">
                  <c:v>Type I  w/ 30% Slag</c:v>
                </c:pt>
                <c:pt idx="3">
                  <c:v>Type I  w/ 35% Slag</c:v>
                </c:pt>
                <c:pt idx="4">
                  <c:v>Type I  w/ 50% Slag</c:v>
                </c:pt>
                <c:pt idx="5">
                  <c:v>Type I  w/ 70% Slag</c:v>
                </c:pt>
              </c:strCache>
            </c:strRef>
          </c:cat>
          <c:val>
            <c:numRef>
              <c:f>Sheet1!$B$2:$B$7</c:f>
              <c:numCache>
                <c:formatCode>General</c:formatCode>
                <c:ptCount val="6"/>
                <c:pt idx="0">
                  <c:v>212</c:v>
                </c:pt>
                <c:pt idx="1">
                  <c:v>227</c:v>
                </c:pt>
                <c:pt idx="2">
                  <c:v>240</c:v>
                </c:pt>
                <c:pt idx="3">
                  <c:v>245</c:v>
                </c:pt>
                <c:pt idx="4">
                  <c:v>275</c:v>
                </c:pt>
                <c:pt idx="5">
                  <c:v>320</c:v>
                </c:pt>
              </c:numCache>
            </c:numRef>
          </c:val>
          <c:extLst>
            <c:ext xmlns:c16="http://schemas.microsoft.com/office/drawing/2014/chart" uri="{C3380CC4-5D6E-409C-BE32-E72D297353CC}">
              <c16:uniqueId val="{00000000-AA77-054B-8B70-CB8BD536F61D}"/>
            </c:ext>
          </c:extLst>
        </c:ser>
        <c:dLbls>
          <c:showLegendKey val="0"/>
          <c:showVal val="0"/>
          <c:showCatName val="0"/>
          <c:showSerName val="0"/>
          <c:showPercent val="0"/>
          <c:showBubbleSize val="0"/>
        </c:dLbls>
        <c:gapWidth val="150"/>
        <c:axId val="249353136"/>
        <c:axId val="249352744"/>
      </c:barChart>
      <c:catAx>
        <c:axId val="249353136"/>
        <c:scaling>
          <c:orientation val="minMax"/>
        </c:scaling>
        <c:delete val="0"/>
        <c:axPos val="b"/>
        <c:numFmt formatCode="General" sourceLinked="0"/>
        <c:majorTickMark val="out"/>
        <c:minorTickMark val="none"/>
        <c:tickLblPos val="nextTo"/>
        <c:crossAx val="249352744"/>
        <c:crosses val="autoZero"/>
        <c:auto val="1"/>
        <c:lblAlgn val="ctr"/>
        <c:lblOffset val="100"/>
        <c:noMultiLvlLbl val="0"/>
      </c:catAx>
      <c:valAx>
        <c:axId val="249352744"/>
        <c:scaling>
          <c:orientation val="minMax"/>
          <c:max val="340"/>
          <c:min val="150"/>
        </c:scaling>
        <c:delete val="0"/>
        <c:axPos val="l"/>
        <c:majorGridlines/>
        <c:numFmt formatCode="General" sourceLinked="1"/>
        <c:majorTickMark val="out"/>
        <c:minorTickMark val="none"/>
        <c:tickLblPos val="nextTo"/>
        <c:crossAx val="2493531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1367802372174275"/>
          <c:y val="2.4135051543895419E-2"/>
          <c:w val="0.68632197627825731"/>
          <c:h val="0.62606156118063117"/>
        </c:manualLayout>
      </c:layout>
      <c:barChart>
        <c:barDir val="col"/>
        <c:grouping val="clustered"/>
        <c:varyColors val="0"/>
        <c:ser>
          <c:idx val="0"/>
          <c:order val="0"/>
          <c:tx>
            <c:strRef>
              <c:f>'Data Slag Exp'!$C$73</c:f>
              <c:strCache>
                <c:ptCount val="1"/>
                <c:pt idx="0">
                  <c:v>3 Day</c:v>
                </c:pt>
              </c:strCache>
            </c:strRef>
          </c:tx>
          <c:spPr>
            <a:solidFill>
              <a:srgbClr val="FF8F1C"/>
            </a:solidFill>
          </c:spPr>
          <c:invertIfNegative val="0"/>
          <c:cat>
            <c:strRef>
              <c:f>'Data Slag Exp'!$D$72:$H$72</c:f>
              <c:strCache>
                <c:ptCount val="5"/>
                <c:pt idx="0">
                  <c:v>Reference</c:v>
                </c:pt>
                <c:pt idx="1">
                  <c:v>30% Slag</c:v>
                </c:pt>
                <c:pt idx="2">
                  <c:v>50% Slag</c:v>
                </c:pt>
                <c:pt idx="3">
                  <c:v>75% Slag</c:v>
                </c:pt>
                <c:pt idx="4">
                  <c:v>100% Slag</c:v>
                </c:pt>
              </c:strCache>
            </c:strRef>
          </c:cat>
          <c:val>
            <c:numRef>
              <c:f>'Data Slag Exp'!$D$73:$H$73</c:f>
              <c:numCache>
                <c:formatCode>0</c:formatCode>
                <c:ptCount val="5"/>
                <c:pt idx="0">
                  <c:v>3498.6538461538462</c:v>
                </c:pt>
                <c:pt idx="1">
                  <c:v>2533.0693069306931</c:v>
                </c:pt>
                <c:pt idx="2">
                  <c:v>1757.3843700159489</c:v>
                </c:pt>
                <c:pt idx="3">
                  <c:v>1038.7596899224807</c:v>
                </c:pt>
                <c:pt idx="4">
                  <c:v>482.14285714285717</c:v>
                </c:pt>
              </c:numCache>
            </c:numRef>
          </c:val>
          <c:extLst>
            <c:ext xmlns:c16="http://schemas.microsoft.com/office/drawing/2014/chart" uri="{C3380CC4-5D6E-409C-BE32-E72D297353CC}">
              <c16:uniqueId val="{00000000-DF6A-CB46-B150-DC59669A0606}"/>
            </c:ext>
          </c:extLst>
        </c:ser>
        <c:ser>
          <c:idx val="1"/>
          <c:order val="1"/>
          <c:tx>
            <c:strRef>
              <c:f>'Data Slag Exp'!$C$74</c:f>
              <c:strCache>
                <c:ptCount val="1"/>
                <c:pt idx="0">
                  <c:v>7 Day</c:v>
                </c:pt>
              </c:strCache>
            </c:strRef>
          </c:tx>
          <c:spPr>
            <a:solidFill>
              <a:srgbClr val="BAD739"/>
            </a:solidFill>
          </c:spPr>
          <c:invertIfNegative val="0"/>
          <c:cat>
            <c:strRef>
              <c:f>'Data Slag Exp'!$D$72:$H$72</c:f>
              <c:strCache>
                <c:ptCount val="5"/>
                <c:pt idx="0">
                  <c:v>Reference</c:v>
                </c:pt>
                <c:pt idx="1">
                  <c:v>30% Slag</c:v>
                </c:pt>
                <c:pt idx="2">
                  <c:v>50% Slag</c:v>
                </c:pt>
                <c:pt idx="3">
                  <c:v>75% Slag</c:v>
                </c:pt>
                <c:pt idx="4">
                  <c:v>100% Slag</c:v>
                </c:pt>
              </c:strCache>
            </c:strRef>
          </c:cat>
          <c:val>
            <c:numRef>
              <c:f>'Data Slag Exp'!$D$74:$H$74</c:f>
              <c:numCache>
                <c:formatCode>0</c:formatCode>
                <c:ptCount val="5"/>
                <c:pt idx="0">
                  <c:v>4262.3717948717949</c:v>
                </c:pt>
                <c:pt idx="1">
                  <c:v>3984.9504950495048</c:v>
                </c:pt>
                <c:pt idx="2">
                  <c:v>3681.1483253588517</c:v>
                </c:pt>
                <c:pt idx="3">
                  <c:v>3251.3178294573645</c:v>
                </c:pt>
                <c:pt idx="4">
                  <c:v>1939.2857142857142</c:v>
                </c:pt>
              </c:numCache>
            </c:numRef>
          </c:val>
          <c:extLst>
            <c:ext xmlns:c16="http://schemas.microsoft.com/office/drawing/2014/chart" uri="{C3380CC4-5D6E-409C-BE32-E72D297353CC}">
              <c16:uniqueId val="{00000001-DF6A-CB46-B150-DC59669A0606}"/>
            </c:ext>
          </c:extLst>
        </c:ser>
        <c:ser>
          <c:idx val="2"/>
          <c:order val="2"/>
          <c:tx>
            <c:strRef>
              <c:f>'Data Slag Exp'!$C$75</c:f>
              <c:strCache>
                <c:ptCount val="1"/>
                <c:pt idx="0">
                  <c:v>14 Day</c:v>
                </c:pt>
              </c:strCache>
            </c:strRef>
          </c:tx>
          <c:spPr>
            <a:solidFill>
              <a:srgbClr val="818387"/>
            </a:solidFill>
          </c:spPr>
          <c:invertIfNegative val="0"/>
          <c:cat>
            <c:strRef>
              <c:f>'Data Slag Exp'!$D$72:$H$72</c:f>
              <c:strCache>
                <c:ptCount val="5"/>
                <c:pt idx="0">
                  <c:v>Reference</c:v>
                </c:pt>
                <c:pt idx="1">
                  <c:v>30% Slag</c:v>
                </c:pt>
                <c:pt idx="2">
                  <c:v>50% Slag</c:v>
                </c:pt>
                <c:pt idx="3">
                  <c:v>75% Slag</c:v>
                </c:pt>
                <c:pt idx="4">
                  <c:v>100% Slag</c:v>
                </c:pt>
              </c:strCache>
            </c:strRef>
          </c:cat>
          <c:val>
            <c:numRef>
              <c:f>'Data Slag Exp'!$D$75:$H$75</c:f>
              <c:numCache>
                <c:formatCode>0</c:formatCode>
                <c:ptCount val="5"/>
                <c:pt idx="0">
                  <c:v>4830</c:v>
                </c:pt>
                <c:pt idx="1">
                  <c:v>5200</c:v>
                </c:pt>
                <c:pt idx="2">
                  <c:v>5043.3811802232858</c:v>
                </c:pt>
                <c:pt idx="3">
                  <c:v>5432.7131782945735</c:v>
                </c:pt>
                <c:pt idx="4">
                  <c:v>2485.7142857142858</c:v>
                </c:pt>
              </c:numCache>
            </c:numRef>
          </c:val>
          <c:extLst>
            <c:ext xmlns:c16="http://schemas.microsoft.com/office/drawing/2014/chart" uri="{C3380CC4-5D6E-409C-BE32-E72D297353CC}">
              <c16:uniqueId val="{00000002-DF6A-CB46-B150-DC59669A0606}"/>
            </c:ext>
          </c:extLst>
        </c:ser>
        <c:ser>
          <c:idx val="3"/>
          <c:order val="3"/>
          <c:tx>
            <c:strRef>
              <c:f>'Data Slag Exp'!$C$76</c:f>
              <c:strCache>
                <c:ptCount val="1"/>
                <c:pt idx="0">
                  <c:v>28 Day</c:v>
                </c:pt>
              </c:strCache>
            </c:strRef>
          </c:tx>
          <c:spPr>
            <a:solidFill>
              <a:srgbClr val="FFDD35"/>
            </a:solidFill>
          </c:spPr>
          <c:invertIfNegative val="0"/>
          <c:cat>
            <c:strRef>
              <c:f>'Data Slag Exp'!$D$72:$H$72</c:f>
              <c:strCache>
                <c:ptCount val="5"/>
                <c:pt idx="0">
                  <c:v>Reference</c:v>
                </c:pt>
                <c:pt idx="1">
                  <c:v>30% Slag</c:v>
                </c:pt>
                <c:pt idx="2">
                  <c:v>50% Slag</c:v>
                </c:pt>
                <c:pt idx="3">
                  <c:v>75% Slag</c:v>
                </c:pt>
                <c:pt idx="4">
                  <c:v>100% Slag</c:v>
                </c:pt>
              </c:strCache>
            </c:strRef>
          </c:cat>
          <c:val>
            <c:numRef>
              <c:f>'Data Slag Exp'!$D$76:$H$76</c:f>
              <c:numCache>
                <c:formatCode>0</c:formatCode>
                <c:ptCount val="5"/>
                <c:pt idx="0">
                  <c:v>5280</c:v>
                </c:pt>
                <c:pt idx="1">
                  <c:v>6330</c:v>
                </c:pt>
                <c:pt idx="2">
                  <c:v>6520</c:v>
                </c:pt>
                <c:pt idx="3">
                  <c:v>6700</c:v>
                </c:pt>
                <c:pt idx="4">
                  <c:v>2850</c:v>
                </c:pt>
              </c:numCache>
            </c:numRef>
          </c:val>
          <c:extLst>
            <c:ext xmlns:c16="http://schemas.microsoft.com/office/drawing/2014/chart" uri="{C3380CC4-5D6E-409C-BE32-E72D297353CC}">
              <c16:uniqueId val="{00000003-DF6A-CB46-B150-DC59669A0606}"/>
            </c:ext>
          </c:extLst>
        </c:ser>
        <c:ser>
          <c:idx val="4"/>
          <c:order val="4"/>
          <c:tx>
            <c:strRef>
              <c:f>'Data Slag Exp'!$C$77</c:f>
              <c:strCache>
                <c:ptCount val="1"/>
                <c:pt idx="0">
                  <c:v>28 Day (50 degree cure)</c:v>
                </c:pt>
              </c:strCache>
            </c:strRef>
          </c:tx>
          <c:spPr>
            <a:solidFill>
              <a:srgbClr val="008DB1"/>
            </a:solidFill>
          </c:spPr>
          <c:invertIfNegative val="0"/>
          <c:cat>
            <c:strRef>
              <c:f>'Data Slag Exp'!$D$72:$H$72</c:f>
              <c:strCache>
                <c:ptCount val="5"/>
                <c:pt idx="0">
                  <c:v>Reference</c:v>
                </c:pt>
                <c:pt idx="1">
                  <c:v>30% Slag</c:v>
                </c:pt>
                <c:pt idx="2">
                  <c:v>50% Slag</c:v>
                </c:pt>
                <c:pt idx="3">
                  <c:v>75% Slag</c:v>
                </c:pt>
                <c:pt idx="4">
                  <c:v>100% Slag</c:v>
                </c:pt>
              </c:strCache>
            </c:strRef>
          </c:cat>
          <c:val>
            <c:numRef>
              <c:f>'Data Slag Exp'!$D$77:$H$77</c:f>
              <c:numCache>
                <c:formatCode>0</c:formatCode>
                <c:ptCount val="5"/>
                <c:pt idx="0">
                  <c:v>5000.0000000000009</c:v>
                </c:pt>
                <c:pt idx="1">
                  <c:v>4630</c:v>
                </c:pt>
                <c:pt idx="2">
                  <c:v>4430</c:v>
                </c:pt>
                <c:pt idx="3">
                  <c:v>4440</c:v>
                </c:pt>
                <c:pt idx="4">
                  <c:v>2280</c:v>
                </c:pt>
              </c:numCache>
            </c:numRef>
          </c:val>
          <c:extLst>
            <c:ext xmlns:c16="http://schemas.microsoft.com/office/drawing/2014/chart" uri="{C3380CC4-5D6E-409C-BE32-E72D297353CC}">
              <c16:uniqueId val="{00000004-DF6A-CB46-B150-DC59669A0606}"/>
            </c:ext>
          </c:extLst>
        </c:ser>
        <c:dLbls>
          <c:showLegendKey val="0"/>
          <c:showVal val="0"/>
          <c:showCatName val="0"/>
          <c:showSerName val="0"/>
          <c:showPercent val="0"/>
          <c:showBubbleSize val="0"/>
        </c:dLbls>
        <c:gapWidth val="150"/>
        <c:axId val="249349608"/>
        <c:axId val="249348432"/>
      </c:barChart>
      <c:catAx>
        <c:axId val="249349608"/>
        <c:scaling>
          <c:orientation val="minMax"/>
        </c:scaling>
        <c:delete val="0"/>
        <c:axPos val="b"/>
        <c:numFmt formatCode="General" sourceLinked="1"/>
        <c:majorTickMark val="out"/>
        <c:minorTickMark val="none"/>
        <c:tickLblPos val="nextTo"/>
        <c:txPr>
          <a:bodyPr rot="0" vert="horz"/>
          <a:lstStyle/>
          <a:p>
            <a:pPr>
              <a:defRPr/>
            </a:pPr>
            <a:endParaRPr lang="en-US"/>
          </a:p>
        </c:txPr>
        <c:crossAx val="249348432"/>
        <c:crosses val="autoZero"/>
        <c:auto val="1"/>
        <c:lblAlgn val="ctr"/>
        <c:lblOffset val="100"/>
        <c:tickMarkSkip val="1"/>
        <c:noMultiLvlLbl val="0"/>
      </c:catAx>
      <c:valAx>
        <c:axId val="249348432"/>
        <c:scaling>
          <c:orientation val="minMax"/>
          <c:max val="7000"/>
        </c:scaling>
        <c:delete val="0"/>
        <c:axPos val="l"/>
        <c:majorGridlines/>
        <c:title>
          <c:tx>
            <c:rich>
              <a:bodyPr/>
              <a:lstStyle/>
              <a:p>
                <a:pPr>
                  <a:defRPr/>
                </a:pPr>
                <a:r>
                  <a:rPr lang="en-US" sz="1600"/>
                  <a:t>Compressive Strength (PSI)</a:t>
                </a:r>
              </a:p>
            </c:rich>
          </c:tx>
          <c:layout>
            <c:manualLayout>
              <c:xMode val="edge"/>
              <c:yMode val="edge"/>
              <c:x val="0.15185779314338987"/>
              <c:y val="0.12358220127942184"/>
            </c:manualLayout>
          </c:layout>
          <c:overlay val="0"/>
        </c:title>
        <c:numFmt formatCode="0" sourceLinked="1"/>
        <c:majorTickMark val="out"/>
        <c:minorTickMark val="none"/>
        <c:tickLblPos val="nextTo"/>
        <c:txPr>
          <a:bodyPr rot="0" vert="horz"/>
          <a:lstStyle/>
          <a:p>
            <a:pPr>
              <a:defRPr/>
            </a:pPr>
            <a:endParaRPr lang="en-US"/>
          </a:p>
        </c:txPr>
        <c:crossAx val="249349608"/>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4" Type="http://schemas.openxmlformats.org/officeDocument/2006/relationships/image" Target="../media/image8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4" Type="http://schemas.openxmlformats.org/officeDocument/2006/relationships/image" Target="../media/image8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F00AA-E926-401D-AB28-E3DE28477C5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0B27828-14E3-4740-A8FB-014BC0C2C022}">
      <dgm:prSet custT="1"/>
      <dgm:spPr>
        <a:solidFill>
          <a:schemeClr val="accent1"/>
        </a:solidFill>
      </dgm:spPr>
      <dgm:t>
        <a:bodyPr/>
        <a:lstStyle/>
        <a:p>
          <a:r>
            <a:rPr lang="en-US" sz="3200" dirty="0">
              <a:solidFill>
                <a:schemeClr val="bg1"/>
              </a:solidFill>
              <a:latin typeface="Trebuchet MS" panose="020B0603020202020204" pitchFamily="34" charset="0"/>
            </a:rPr>
            <a:t>Overview of Slag Cement</a:t>
          </a:r>
        </a:p>
      </dgm:t>
    </dgm:pt>
    <dgm:pt modelId="{0E2DFC43-9951-4DA8-AB71-2EC36C5D3C6A}" type="parTrans" cxnId="{7B3F3BCE-71C8-48BD-940F-FB632AD60E6E}">
      <dgm:prSet/>
      <dgm:spPr/>
      <dgm:t>
        <a:bodyPr/>
        <a:lstStyle/>
        <a:p>
          <a:endParaRPr lang="en-US" sz="2000">
            <a:solidFill>
              <a:schemeClr val="bg1"/>
            </a:solidFill>
            <a:latin typeface="Trebuchet MS" panose="020B0603020202020204" pitchFamily="34" charset="0"/>
          </a:endParaRPr>
        </a:p>
      </dgm:t>
    </dgm:pt>
    <dgm:pt modelId="{69BE844F-3E5C-444E-8FDC-649C53B73E48}" type="sibTrans" cxnId="{7B3F3BCE-71C8-48BD-940F-FB632AD60E6E}">
      <dgm:prSet/>
      <dgm:spPr/>
      <dgm:t>
        <a:bodyPr/>
        <a:lstStyle/>
        <a:p>
          <a:endParaRPr lang="en-US" sz="2000">
            <a:solidFill>
              <a:schemeClr val="bg1"/>
            </a:solidFill>
            <a:latin typeface="Trebuchet MS" panose="020B0603020202020204" pitchFamily="34" charset="0"/>
          </a:endParaRPr>
        </a:p>
      </dgm:t>
    </dgm:pt>
    <dgm:pt modelId="{FC04EAF9-F7F3-466E-BF62-036CD58F4362}">
      <dgm:prSet custT="1"/>
      <dgm:spPr/>
      <dgm:t>
        <a:bodyPr/>
        <a:lstStyle/>
        <a:p>
          <a:r>
            <a:rPr lang="en-US" sz="2400" dirty="0">
              <a:solidFill>
                <a:schemeClr val="tx1"/>
              </a:solidFill>
              <a:latin typeface="Trebuchet MS" panose="020B0603020202020204" pitchFamily="34" charset="0"/>
            </a:rPr>
            <a:t>Why use a SCM</a:t>
          </a:r>
        </a:p>
      </dgm:t>
    </dgm:pt>
    <dgm:pt modelId="{B72835DA-5207-4624-844D-96B63E46D3DA}" type="parTrans" cxnId="{324D401E-3EC2-4881-A7D1-9BCE95F5006F}">
      <dgm:prSet/>
      <dgm:spPr/>
      <dgm:t>
        <a:bodyPr/>
        <a:lstStyle/>
        <a:p>
          <a:endParaRPr lang="en-US" sz="2000">
            <a:solidFill>
              <a:schemeClr val="bg1"/>
            </a:solidFill>
            <a:latin typeface="Trebuchet MS" panose="020B0603020202020204" pitchFamily="34" charset="0"/>
          </a:endParaRPr>
        </a:p>
      </dgm:t>
    </dgm:pt>
    <dgm:pt modelId="{35B87F2A-2671-421D-B648-1114A22BE69C}" type="sibTrans" cxnId="{324D401E-3EC2-4881-A7D1-9BCE95F5006F}">
      <dgm:prSet/>
      <dgm:spPr/>
      <dgm:t>
        <a:bodyPr/>
        <a:lstStyle/>
        <a:p>
          <a:endParaRPr lang="en-US" sz="2000">
            <a:solidFill>
              <a:schemeClr val="bg1"/>
            </a:solidFill>
            <a:latin typeface="Trebuchet MS" panose="020B0603020202020204" pitchFamily="34" charset="0"/>
          </a:endParaRPr>
        </a:p>
      </dgm:t>
    </dgm:pt>
    <dgm:pt modelId="{5028D5AB-AFC2-470B-BA62-286E11DF3603}">
      <dgm:prSet custT="1"/>
      <dgm:spPr/>
      <dgm:t>
        <a:bodyPr/>
        <a:lstStyle/>
        <a:p>
          <a:r>
            <a:rPr lang="en-US" sz="2400" dirty="0">
              <a:solidFill>
                <a:schemeClr val="tx1"/>
              </a:solidFill>
              <a:latin typeface="Trebuchet MS" panose="020B0603020202020204" pitchFamily="34" charset="0"/>
            </a:rPr>
            <a:t>Cementitious hydration advantages</a:t>
          </a:r>
        </a:p>
      </dgm:t>
    </dgm:pt>
    <dgm:pt modelId="{D0081ADE-EC96-4D96-AF43-405D7B010C8C}" type="parTrans" cxnId="{62EA7801-6B45-4C05-BF1B-CD9EF51F5058}">
      <dgm:prSet/>
      <dgm:spPr/>
      <dgm:t>
        <a:bodyPr/>
        <a:lstStyle/>
        <a:p>
          <a:endParaRPr lang="en-US" sz="2000">
            <a:solidFill>
              <a:schemeClr val="bg1"/>
            </a:solidFill>
            <a:latin typeface="Trebuchet MS" panose="020B0603020202020204" pitchFamily="34" charset="0"/>
          </a:endParaRPr>
        </a:p>
      </dgm:t>
    </dgm:pt>
    <dgm:pt modelId="{2D06B7E1-7302-46E6-B190-C86F2E0E3DBC}" type="sibTrans" cxnId="{62EA7801-6B45-4C05-BF1B-CD9EF51F5058}">
      <dgm:prSet/>
      <dgm:spPr/>
      <dgm:t>
        <a:bodyPr/>
        <a:lstStyle/>
        <a:p>
          <a:endParaRPr lang="en-US" sz="2000">
            <a:solidFill>
              <a:schemeClr val="bg1"/>
            </a:solidFill>
            <a:latin typeface="Trebuchet MS" panose="020B0603020202020204" pitchFamily="34" charset="0"/>
          </a:endParaRPr>
        </a:p>
      </dgm:t>
    </dgm:pt>
    <dgm:pt modelId="{126C25EB-869E-4682-8E25-03F5F58C9A88}">
      <dgm:prSet custT="1"/>
      <dgm:spPr/>
      <dgm:t>
        <a:bodyPr/>
        <a:lstStyle/>
        <a:p>
          <a:r>
            <a:rPr lang="en-US" sz="3200" dirty="0">
              <a:solidFill>
                <a:schemeClr val="bg1"/>
              </a:solidFill>
              <a:latin typeface="Trebuchet MS" panose="020B0603020202020204" pitchFamily="34" charset="0"/>
            </a:rPr>
            <a:t>Overview of Performance</a:t>
          </a:r>
        </a:p>
      </dgm:t>
    </dgm:pt>
    <dgm:pt modelId="{EAD4A1F6-2379-4971-90DB-1D859F58484E}" type="parTrans" cxnId="{D544EDA5-3D85-4EEF-8559-83E5DBA8C2EB}">
      <dgm:prSet/>
      <dgm:spPr/>
      <dgm:t>
        <a:bodyPr/>
        <a:lstStyle/>
        <a:p>
          <a:endParaRPr lang="en-US" sz="2000">
            <a:solidFill>
              <a:schemeClr val="bg1"/>
            </a:solidFill>
            <a:latin typeface="Trebuchet MS" panose="020B0603020202020204" pitchFamily="34" charset="0"/>
          </a:endParaRPr>
        </a:p>
      </dgm:t>
    </dgm:pt>
    <dgm:pt modelId="{1EB903FF-DD28-4B8E-A04D-D4D336763933}" type="sibTrans" cxnId="{D544EDA5-3D85-4EEF-8559-83E5DBA8C2EB}">
      <dgm:prSet/>
      <dgm:spPr/>
      <dgm:t>
        <a:bodyPr/>
        <a:lstStyle/>
        <a:p>
          <a:endParaRPr lang="en-US" sz="2000">
            <a:solidFill>
              <a:schemeClr val="bg1"/>
            </a:solidFill>
            <a:latin typeface="Trebuchet MS" panose="020B0603020202020204" pitchFamily="34" charset="0"/>
          </a:endParaRPr>
        </a:p>
      </dgm:t>
    </dgm:pt>
    <dgm:pt modelId="{C662C606-5942-48A3-B0DB-F87778FC6138}">
      <dgm:prSet custT="1"/>
      <dgm:spPr/>
      <dgm:t>
        <a:bodyPr/>
        <a:lstStyle/>
        <a:p>
          <a:r>
            <a:rPr lang="en-US" sz="2400" dirty="0">
              <a:solidFill>
                <a:schemeClr val="tx1"/>
              </a:solidFill>
              <a:latin typeface="Trebuchet MS" panose="020B0603020202020204" pitchFamily="34" charset="0"/>
            </a:rPr>
            <a:t>Positive effects in concrete</a:t>
          </a:r>
        </a:p>
      </dgm:t>
    </dgm:pt>
    <dgm:pt modelId="{65DC94DC-81C4-4467-BAE7-80E9C436C1D9}" type="parTrans" cxnId="{C021A1E9-23BB-459E-AD9A-74F8B5FA1396}">
      <dgm:prSet/>
      <dgm:spPr/>
      <dgm:t>
        <a:bodyPr/>
        <a:lstStyle/>
        <a:p>
          <a:endParaRPr lang="en-US" sz="2000">
            <a:solidFill>
              <a:schemeClr val="bg1"/>
            </a:solidFill>
            <a:latin typeface="Trebuchet MS" panose="020B0603020202020204" pitchFamily="34" charset="0"/>
          </a:endParaRPr>
        </a:p>
      </dgm:t>
    </dgm:pt>
    <dgm:pt modelId="{72705DDC-3105-4C96-92E2-6C722B554445}" type="sibTrans" cxnId="{C021A1E9-23BB-459E-AD9A-74F8B5FA1396}">
      <dgm:prSet/>
      <dgm:spPr/>
      <dgm:t>
        <a:bodyPr/>
        <a:lstStyle/>
        <a:p>
          <a:endParaRPr lang="en-US" sz="2000">
            <a:solidFill>
              <a:schemeClr val="bg1"/>
            </a:solidFill>
            <a:latin typeface="Trebuchet MS" panose="020B0603020202020204" pitchFamily="34" charset="0"/>
          </a:endParaRPr>
        </a:p>
      </dgm:t>
    </dgm:pt>
    <dgm:pt modelId="{2105E1B4-D9FF-4746-9919-D70E45804D60}">
      <dgm:prSet custT="1"/>
      <dgm:spPr/>
      <dgm:t>
        <a:bodyPr/>
        <a:lstStyle/>
        <a:p>
          <a:pPr>
            <a:buNone/>
          </a:pPr>
          <a:endParaRPr lang="en-US" sz="2400" dirty="0">
            <a:solidFill>
              <a:schemeClr val="bg1"/>
            </a:solidFill>
            <a:latin typeface="Trebuchet MS" panose="020B0603020202020204" pitchFamily="34" charset="0"/>
          </a:endParaRPr>
        </a:p>
      </dgm:t>
    </dgm:pt>
    <dgm:pt modelId="{A18E0BA3-F1CC-45DF-890A-16C18E61A053}" type="parTrans" cxnId="{8337AB13-735C-4685-B91A-77E54665E3A0}">
      <dgm:prSet/>
      <dgm:spPr/>
      <dgm:t>
        <a:bodyPr/>
        <a:lstStyle/>
        <a:p>
          <a:endParaRPr lang="en-US" sz="2000">
            <a:solidFill>
              <a:schemeClr val="bg1"/>
            </a:solidFill>
            <a:latin typeface="Trebuchet MS" panose="020B0603020202020204" pitchFamily="34" charset="0"/>
          </a:endParaRPr>
        </a:p>
      </dgm:t>
    </dgm:pt>
    <dgm:pt modelId="{A7256221-B716-4695-A5F7-FA5458F37535}" type="sibTrans" cxnId="{8337AB13-735C-4685-B91A-77E54665E3A0}">
      <dgm:prSet/>
      <dgm:spPr/>
      <dgm:t>
        <a:bodyPr/>
        <a:lstStyle/>
        <a:p>
          <a:endParaRPr lang="en-US" sz="2000">
            <a:solidFill>
              <a:schemeClr val="bg1"/>
            </a:solidFill>
            <a:latin typeface="Trebuchet MS" panose="020B0603020202020204" pitchFamily="34" charset="0"/>
          </a:endParaRPr>
        </a:p>
      </dgm:t>
    </dgm:pt>
    <dgm:pt modelId="{4B6CDE68-939F-4634-B9DE-B7C9B9BE364B}">
      <dgm:prSet custT="1"/>
      <dgm:spPr/>
      <dgm:t>
        <a:bodyPr/>
        <a:lstStyle/>
        <a:p>
          <a:r>
            <a:rPr lang="en-US" sz="2400" dirty="0">
              <a:solidFill>
                <a:schemeClr val="tx1"/>
              </a:solidFill>
              <a:latin typeface="Trebuchet MS" panose="020B0603020202020204" pitchFamily="34" charset="0"/>
            </a:rPr>
            <a:t>Durability benefits</a:t>
          </a:r>
        </a:p>
      </dgm:t>
    </dgm:pt>
    <dgm:pt modelId="{4C24DF82-780F-40A8-BA5E-354601FAC1D5}" type="parTrans" cxnId="{70712B93-51A2-4A68-A6EA-94CA4512C5D5}">
      <dgm:prSet/>
      <dgm:spPr/>
      <dgm:t>
        <a:bodyPr/>
        <a:lstStyle/>
        <a:p>
          <a:endParaRPr lang="en-US" sz="2000">
            <a:solidFill>
              <a:schemeClr val="bg1"/>
            </a:solidFill>
            <a:latin typeface="Trebuchet MS" panose="020B0603020202020204" pitchFamily="34" charset="0"/>
          </a:endParaRPr>
        </a:p>
      </dgm:t>
    </dgm:pt>
    <dgm:pt modelId="{52DC5A3C-533E-4CCC-ABE0-6AC600ABDA8E}" type="sibTrans" cxnId="{70712B93-51A2-4A68-A6EA-94CA4512C5D5}">
      <dgm:prSet/>
      <dgm:spPr/>
      <dgm:t>
        <a:bodyPr/>
        <a:lstStyle/>
        <a:p>
          <a:endParaRPr lang="en-US" sz="2000">
            <a:solidFill>
              <a:schemeClr val="bg1"/>
            </a:solidFill>
            <a:latin typeface="Trebuchet MS" panose="020B0603020202020204" pitchFamily="34" charset="0"/>
          </a:endParaRPr>
        </a:p>
      </dgm:t>
    </dgm:pt>
    <dgm:pt modelId="{6EBE9427-F73C-461D-B6DE-21DF9A6F5796}">
      <dgm:prSet custT="1"/>
      <dgm:spPr/>
      <dgm:t>
        <a:bodyPr/>
        <a:lstStyle/>
        <a:p>
          <a:r>
            <a:rPr lang="en-US" sz="2400" dirty="0">
              <a:solidFill>
                <a:schemeClr val="tx1"/>
              </a:solidFill>
              <a:latin typeface="Trebuchet MS" panose="020B0603020202020204" pitchFamily="34" charset="0"/>
            </a:rPr>
            <a:t>Applications using slag cement</a:t>
          </a:r>
        </a:p>
      </dgm:t>
    </dgm:pt>
    <dgm:pt modelId="{5B2F978C-EE47-4556-96EC-BB90BDB88E64}" type="sibTrans" cxnId="{385E7EB2-9C30-4C67-ADBE-5B2882A73EE9}">
      <dgm:prSet/>
      <dgm:spPr/>
      <dgm:t>
        <a:bodyPr/>
        <a:lstStyle/>
        <a:p>
          <a:endParaRPr lang="en-US" sz="2000">
            <a:solidFill>
              <a:schemeClr val="bg1"/>
            </a:solidFill>
            <a:latin typeface="Trebuchet MS" panose="020B0603020202020204" pitchFamily="34" charset="0"/>
          </a:endParaRPr>
        </a:p>
      </dgm:t>
    </dgm:pt>
    <dgm:pt modelId="{E9B2873C-7B8C-4E4A-89CC-CD6D03D15B4F}" type="parTrans" cxnId="{385E7EB2-9C30-4C67-ADBE-5B2882A73EE9}">
      <dgm:prSet/>
      <dgm:spPr/>
      <dgm:t>
        <a:bodyPr/>
        <a:lstStyle/>
        <a:p>
          <a:endParaRPr lang="en-US" sz="2000">
            <a:solidFill>
              <a:schemeClr val="bg1"/>
            </a:solidFill>
            <a:latin typeface="Trebuchet MS" panose="020B0603020202020204" pitchFamily="34" charset="0"/>
          </a:endParaRPr>
        </a:p>
      </dgm:t>
    </dgm:pt>
    <dgm:pt modelId="{11EC3D4C-130D-4074-9642-F73EA23EA1FA}">
      <dgm:prSet custT="1"/>
      <dgm:spPr/>
      <dgm:t>
        <a:bodyPr/>
        <a:lstStyle/>
        <a:p>
          <a:r>
            <a:rPr lang="en-US" sz="2400" dirty="0">
              <a:solidFill>
                <a:schemeClr val="tx1"/>
              </a:solidFill>
              <a:latin typeface="Trebuchet MS" panose="020B0603020202020204" pitchFamily="34" charset="0"/>
            </a:rPr>
            <a:t>Environmental benefits</a:t>
          </a:r>
        </a:p>
      </dgm:t>
    </dgm:pt>
    <dgm:pt modelId="{03232585-9C8E-4347-86AE-2F9D5807D5CC}" type="parTrans" cxnId="{90C89043-178E-4613-8EA3-255BCC17B0A7}">
      <dgm:prSet/>
      <dgm:spPr/>
      <dgm:t>
        <a:bodyPr/>
        <a:lstStyle/>
        <a:p>
          <a:endParaRPr lang="en-US">
            <a:latin typeface="Trebuchet MS" panose="020B0603020202020204" pitchFamily="34" charset="0"/>
          </a:endParaRPr>
        </a:p>
      </dgm:t>
    </dgm:pt>
    <dgm:pt modelId="{569C1AF2-E246-4A75-A2B4-C8E87C9CD33B}" type="sibTrans" cxnId="{90C89043-178E-4613-8EA3-255BCC17B0A7}">
      <dgm:prSet/>
      <dgm:spPr/>
      <dgm:t>
        <a:bodyPr/>
        <a:lstStyle/>
        <a:p>
          <a:endParaRPr lang="en-US">
            <a:latin typeface="Trebuchet MS" panose="020B0603020202020204" pitchFamily="34" charset="0"/>
          </a:endParaRPr>
        </a:p>
      </dgm:t>
    </dgm:pt>
    <dgm:pt modelId="{E64353DC-8BEE-4C3D-B78F-41F6094358A6}">
      <dgm:prSet custT="1"/>
      <dgm:spPr/>
      <dgm:t>
        <a:bodyPr/>
        <a:lstStyle/>
        <a:p>
          <a:r>
            <a:rPr lang="en-US" sz="2400" dirty="0">
              <a:solidFill>
                <a:schemeClr val="tx1"/>
              </a:solidFill>
              <a:latin typeface="Trebuchet MS" panose="020B0603020202020204" pitchFamily="34" charset="0"/>
            </a:rPr>
            <a:t>Defining &amp; the specifications</a:t>
          </a:r>
        </a:p>
      </dgm:t>
    </dgm:pt>
    <dgm:pt modelId="{C99976C4-79A4-4F23-A2AF-07C7A79CD878}" type="parTrans" cxnId="{523C37EA-1501-4F05-B7B4-978455670123}">
      <dgm:prSet/>
      <dgm:spPr/>
      <dgm:t>
        <a:bodyPr/>
        <a:lstStyle/>
        <a:p>
          <a:endParaRPr lang="en-US">
            <a:latin typeface="Trebuchet MS" panose="020B0603020202020204" pitchFamily="34" charset="0"/>
          </a:endParaRPr>
        </a:p>
      </dgm:t>
    </dgm:pt>
    <dgm:pt modelId="{ECE384BB-EAA2-47FA-AC11-DE1F940AAF38}" type="sibTrans" cxnId="{523C37EA-1501-4F05-B7B4-978455670123}">
      <dgm:prSet/>
      <dgm:spPr/>
      <dgm:t>
        <a:bodyPr/>
        <a:lstStyle/>
        <a:p>
          <a:endParaRPr lang="en-US">
            <a:latin typeface="Trebuchet MS" panose="020B0603020202020204" pitchFamily="34" charset="0"/>
          </a:endParaRPr>
        </a:p>
      </dgm:t>
    </dgm:pt>
    <dgm:pt modelId="{1F93ADDA-4AA3-47EA-B075-87488FD09205}" type="pres">
      <dgm:prSet presAssocID="{8C9F00AA-E926-401D-AB28-E3DE28477C54}" presName="linear" presStyleCnt="0">
        <dgm:presLayoutVars>
          <dgm:animLvl val="lvl"/>
          <dgm:resizeHandles val="exact"/>
        </dgm:presLayoutVars>
      </dgm:prSet>
      <dgm:spPr/>
    </dgm:pt>
    <dgm:pt modelId="{C8A7C8D5-AB81-48E7-AE83-0B7ADF47CD08}" type="pres">
      <dgm:prSet presAssocID="{80B27828-14E3-4740-A8FB-014BC0C2C022}" presName="parentText" presStyleLbl="node1" presStyleIdx="0" presStyleCnt="2">
        <dgm:presLayoutVars>
          <dgm:chMax val="0"/>
          <dgm:bulletEnabled val="1"/>
        </dgm:presLayoutVars>
      </dgm:prSet>
      <dgm:spPr/>
    </dgm:pt>
    <dgm:pt modelId="{8699D28D-2E72-4B0F-AB9C-BAB3C666635D}" type="pres">
      <dgm:prSet presAssocID="{80B27828-14E3-4740-A8FB-014BC0C2C022}" presName="childText" presStyleLbl="revTx" presStyleIdx="0" presStyleCnt="2">
        <dgm:presLayoutVars>
          <dgm:bulletEnabled val="1"/>
        </dgm:presLayoutVars>
      </dgm:prSet>
      <dgm:spPr/>
    </dgm:pt>
    <dgm:pt modelId="{28FF88D8-86CF-43F6-A857-3F736B909F54}" type="pres">
      <dgm:prSet presAssocID="{126C25EB-869E-4682-8E25-03F5F58C9A88}" presName="parentText" presStyleLbl="node1" presStyleIdx="1" presStyleCnt="2" custLinFactNeighborX="-5812" custLinFactNeighborY="-4550">
        <dgm:presLayoutVars>
          <dgm:chMax val="0"/>
          <dgm:bulletEnabled val="1"/>
        </dgm:presLayoutVars>
      </dgm:prSet>
      <dgm:spPr/>
    </dgm:pt>
    <dgm:pt modelId="{AB44B169-74D8-419A-8AD9-B3985FC31BBC}" type="pres">
      <dgm:prSet presAssocID="{126C25EB-869E-4682-8E25-03F5F58C9A88}" presName="childText" presStyleLbl="revTx" presStyleIdx="1" presStyleCnt="2">
        <dgm:presLayoutVars>
          <dgm:bulletEnabled val="1"/>
        </dgm:presLayoutVars>
      </dgm:prSet>
      <dgm:spPr/>
    </dgm:pt>
  </dgm:ptLst>
  <dgm:cxnLst>
    <dgm:cxn modelId="{62EA7801-6B45-4C05-BF1B-CD9EF51F5058}" srcId="{80B27828-14E3-4740-A8FB-014BC0C2C022}" destId="{5028D5AB-AFC2-470B-BA62-286E11DF3603}" srcOrd="2" destOrd="0" parTransId="{D0081ADE-EC96-4D96-AF43-405D7B010C8C}" sibTransId="{2D06B7E1-7302-46E6-B190-C86F2E0E3DBC}"/>
    <dgm:cxn modelId="{8A4C3D09-3966-4A73-A3CB-037A1C59AA52}" type="presOf" srcId="{8C9F00AA-E926-401D-AB28-E3DE28477C54}" destId="{1F93ADDA-4AA3-47EA-B075-87488FD09205}" srcOrd="0" destOrd="0" presId="urn:microsoft.com/office/officeart/2005/8/layout/vList2"/>
    <dgm:cxn modelId="{8337AB13-735C-4685-B91A-77E54665E3A0}" srcId="{80B27828-14E3-4740-A8FB-014BC0C2C022}" destId="{2105E1B4-D9FF-4746-9919-D70E45804D60}" srcOrd="3" destOrd="0" parTransId="{A18E0BA3-F1CC-45DF-890A-16C18E61A053}" sibTransId="{A7256221-B716-4695-A5F7-FA5458F37535}"/>
    <dgm:cxn modelId="{324D401E-3EC2-4881-A7D1-9BCE95F5006F}" srcId="{80B27828-14E3-4740-A8FB-014BC0C2C022}" destId="{FC04EAF9-F7F3-466E-BF62-036CD58F4362}" srcOrd="0" destOrd="0" parTransId="{B72835DA-5207-4624-844D-96B63E46D3DA}" sibTransId="{35B87F2A-2671-421D-B648-1114A22BE69C}"/>
    <dgm:cxn modelId="{90C89043-178E-4613-8EA3-255BCC17B0A7}" srcId="{126C25EB-869E-4682-8E25-03F5F58C9A88}" destId="{11EC3D4C-130D-4074-9642-F73EA23EA1FA}" srcOrd="3" destOrd="0" parTransId="{03232585-9C8E-4347-86AE-2F9D5807D5CC}" sibTransId="{569C1AF2-E246-4A75-A2B4-C8E87C9CD33B}"/>
    <dgm:cxn modelId="{C837F845-9F83-44C0-AD04-AA3BE30AFFF6}" type="presOf" srcId="{E64353DC-8BEE-4C3D-B78F-41F6094358A6}" destId="{8699D28D-2E72-4B0F-AB9C-BAB3C666635D}" srcOrd="0" destOrd="1" presId="urn:microsoft.com/office/officeart/2005/8/layout/vList2"/>
    <dgm:cxn modelId="{CB75FC74-498F-4673-97B0-D7743353E04B}" type="presOf" srcId="{5028D5AB-AFC2-470B-BA62-286E11DF3603}" destId="{8699D28D-2E72-4B0F-AB9C-BAB3C666635D}" srcOrd="0" destOrd="2" presId="urn:microsoft.com/office/officeart/2005/8/layout/vList2"/>
    <dgm:cxn modelId="{410A9575-7495-4044-9445-7948800CF2E7}" type="presOf" srcId="{2105E1B4-D9FF-4746-9919-D70E45804D60}" destId="{8699D28D-2E72-4B0F-AB9C-BAB3C666635D}" srcOrd="0" destOrd="3" presId="urn:microsoft.com/office/officeart/2005/8/layout/vList2"/>
    <dgm:cxn modelId="{1973CD81-F7CC-4E1B-80C2-FDC675F69A4B}" type="presOf" srcId="{11EC3D4C-130D-4074-9642-F73EA23EA1FA}" destId="{AB44B169-74D8-419A-8AD9-B3985FC31BBC}" srcOrd="0" destOrd="3" presId="urn:microsoft.com/office/officeart/2005/8/layout/vList2"/>
    <dgm:cxn modelId="{684E3B86-C00E-454E-A9E8-819DFA5BCA24}" type="presOf" srcId="{4B6CDE68-939F-4634-B9DE-B7C9B9BE364B}" destId="{AB44B169-74D8-419A-8AD9-B3985FC31BBC}" srcOrd="0" destOrd="2" presId="urn:microsoft.com/office/officeart/2005/8/layout/vList2"/>
    <dgm:cxn modelId="{70712B93-51A2-4A68-A6EA-94CA4512C5D5}" srcId="{126C25EB-869E-4682-8E25-03F5F58C9A88}" destId="{4B6CDE68-939F-4634-B9DE-B7C9B9BE364B}" srcOrd="2" destOrd="0" parTransId="{4C24DF82-780F-40A8-BA5E-354601FAC1D5}" sibTransId="{52DC5A3C-533E-4CCC-ABE0-6AC600ABDA8E}"/>
    <dgm:cxn modelId="{4127DCA0-3D80-44F1-86E2-97FE33864547}" type="presOf" srcId="{80B27828-14E3-4740-A8FB-014BC0C2C022}" destId="{C8A7C8D5-AB81-48E7-AE83-0B7ADF47CD08}" srcOrd="0" destOrd="0" presId="urn:microsoft.com/office/officeart/2005/8/layout/vList2"/>
    <dgm:cxn modelId="{D544EDA5-3D85-4EEF-8559-83E5DBA8C2EB}" srcId="{8C9F00AA-E926-401D-AB28-E3DE28477C54}" destId="{126C25EB-869E-4682-8E25-03F5F58C9A88}" srcOrd="1" destOrd="0" parTransId="{EAD4A1F6-2379-4971-90DB-1D859F58484E}" sibTransId="{1EB903FF-DD28-4B8E-A04D-D4D336763933}"/>
    <dgm:cxn modelId="{469994AE-BDBA-4002-9D8D-84404697BB99}" type="presOf" srcId="{FC04EAF9-F7F3-466E-BF62-036CD58F4362}" destId="{8699D28D-2E72-4B0F-AB9C-BAB3C666635D}" srcOrd="0" destOrd="0" presId="urn:microsoft.com/office/officeart/2005/8/layout/vList2"/>
    <dgm:cxn modelId="{385E7EB2-9C30-4C67-ADBE-5B2882A73EE9}" srcId="{126C25EB-869E-4682-8E25-03F5F58C9A88}" destId="{6EBE9427-F73C-461D-B6DE-21DF9A6F5796}" srcOrd="1" destOrd="0" parTransId="{E9B2873C-7B8C-4E4A-89CC-CD6D03D15B4F}" sibTransId="{5B2F978C-EE47-4556-96EC-BB90BDB88E64}"/>
    <dgm:cxn modelId="{A461BEB8-5130-4436-829B-8CE6A19B3F94}" type="presOf" srcId="{126C25EB-869E-4682-8E25-03F5F58C9A88}" destId="{28FF88D8-86CF-43F6-A857-3F736B909F54}" srcOrd="0" destOrd="0" presId="urn:microsoft.com/office/officeart/2005/8/layout/vList2"/>
    <dgm:cxn modelId="{7B3F3BCE-71C8-48BD-940F-FB632AD60E6E}" srcId="{8C9F00AA-E926-401D-AB28-E3DE28477C54}" destId="{80B27828-14E3-4740-A8FB-014BC0C2C022}" srcOrd="0" destOrd="0" parTransId="{0E2DFC43-9951-4DA8-AB71-2EC36C5D3C6A}" sibTransId="{69BE844F-3E5C-444E-8FDC-649C53B73E48}"/>
    <dgm:cxn modelId="{D96D9ED2-311F-4BDF-9FA7-2A6AB0690B77}" type="presOf" srcId="{6EBE9427-F73C-461D-B6DE-21DF9A6F5796}" destId="{AB44B169-74D8-419A-8AD9-B3985FC31BBC}" srcOrd="0" destOrd="1" presId="urn:microsoft.com/office/officeart/2005/8/layout/vList2"/>
    <dgm:cxn modelId="{C021A1E9-23BB-459E-AD9A-74F8B5FA1396}" srcId="{126C25EB-869E-4682-8E25-03F5F58C9A88}" destId="{C662C606-5942-48A3-B0DB-F87778FC6138}" srcOrd="0" destOrd="0" parTransId="{65DC94DC-81C4-4467-BAE7-80E9C436C1D9}" sibTransId="{72705DDC-3105-4C96-92E2-6C722B554445}"/>
    <dgm:cxn modelId="{523C37EA-1501-4F05-B7B4-978455670123}" srcId="{80B27828-14E3-4740-A8FB-014BC0C2C022}" destId="{E64353DC-8BEE-4C3D-B78F-41F6094358A6}" srcOrd="1" destOrd="0" parTransId="{C99976C4-79A4-4F23-A2AF-07C7A79CD878}" sibTransId="{ECE384BB-EAA2-47FA-AC11-DE1F940AAF38}"/>
    <dgm:cxn modelId="{893BFBFD-AC6F-4EBA-B3AA-BD8137714077}" type="presOf" srcId="{C662C606-5942-48A3-B0DB-F87778FC6138}" destId="{AB44B169-74D8-419A-8AD9-B3985FC31BBC}" srcOrd="0" destOrd="0" presId="urn:microsoft.com/office/officeart/2005/8/layout/vList2"/>
    <dgm:cxn modelId="{D0E068CA-84FF-46DC-B4B6-49F73FFE8F13}" type="presParOf" srcId="{1F93ADDA-4AA3-47EA-B075-87488FD09205}" destId="{C8A7C8D5-AB81-48E7-AE83-0B7ADF47CD08}" srcOrd="0" destOrd="0" presId="urn:microsoft.com/office/officeart/2005/8/layout/vList2"/>
    <dgm:cxn modelId="{D59B6CE1-C0FD-4194-9B51-567CB90D5FC0}" type="presParOf" srcId="{1F93ADDA-4AA3-47EA-B075-87488FD09205}" destId="{8699D28D-2E72-4B0F-AB9C-BAB3C666635D}" srcOrd="1" destOrd="0" presId="urn:microsoft.com/office/officeart/2005/8/layout/vList2"/>
    <dgm:cxn modelId="{695A35A6-095A-4693-8B8F-0357F54980E9}" type="presParOf" srcId="{1F93ADDA-4AA3-47EA-B075-87488FD09205}" destId="{28FF88D8-86CF-43F6-A857-3F736B909F54}" srcOrd="2" destOrd="0" presId="urn:microsoft.com/office/officeart/2005/8/layout/vList2"/>
    <dgm:cxn modelId="{BA4A9DD2-14B0-49F3-9ABC-80DD5FFCCC8C}" type="presParOf" srcId="{1F93ADDA-4AA3-47EA-B075-87488FD09205}" destId="{AB44B169-74D8-419A-8AD9-B3985FC31BB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9B02C1-F9F9-4EE8-AD29-6363CFAA079F}"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44DD4572-0C7D-4C18-95B6-BF0F48D5DFBC}">
      <dgm:prSet phldrT="[Text]"/>
      <dgm:spPr>
        <a:solidFill>
          <a:srgbClr val="818387"/>
        </a:solidFill>
      </dgm:spPr>
      <dgm:t>
        <a:bodyPr/>
        <a:lstStyle/>
        <a:p>
          <a:r>
            <a:rPr lang="en-US" dirty="0"/>
            <a:t>Cement</a:t>
          </a:r>
        </a:p>
      </dgm:t>
    </dgm:pt>
    <dgm:pt modelId="{7C44248A-B27F-4382-A199-CA9932123785}" type="parTrans" cxnId="{69B3D970-7AFF-43BA-B400-7CE4E32333D9}">
      <dgm:prSet/>
      <dgm:spPr/>
      <dgm:t>
        <a:bodyPr/>
        <a:lstStyle/>
        <a:p>
          <a:endParaRPr lang="en-US"/>
        </a:p>
      </dgm:t>
    </dgm:pt>
    <dgm:pt modelId="{E4A74257-9978-40DB-9A21-90A443E9D15A}" type="sibTrans" cxnId="{69B3D970-7AFF-43BA-B400-7CE4E32333D9}">
      <dgm:prSet/>
      <dgm:spPr/>
      <dgm:t>
        <a:bodyPr/>
        <a:lstStyle/>
        <a:p>
          <a:endParaRPr lang="en-US"/>
        </a:p>
      </dgm:t>
    </dgm:pt>
    <dgm:pt modelId="{B119473B-0275-41ED-9F63-30DA6B3176F5}">
      <dgm:prSet phldrT="[Text]"/>
      <dgm:spPr>
        <a:solidFill>
          <a:srgbClr val="0070C0"/>
        </a:solidFill>
      </dgm:spPr>
      <dgm:t>
        <a:bodyPr/>
        <a:lstStyle/>
        <a:p>
          <a:r>
            <a:rPr lang="en-US" dirty="0"/>
            <a:t>Water</a:t>
          </a:r>
        </a:p>
      </dgm:t>
    </dgm:pt>
    <dgm:pt modelId="{5A209145-6C6F-434C-BF72-73AACAD20823}" type="sibTrans" cxnId="{74FB04BE-CD41-42B2-8758-5806B9EB71D0}">
      <dgm:prSet/>
      <dgm:spPr/>
      <dgm:t>
        <a:bodyPr/>
        <a:lstStyle/>
        <a:p>
          <a:endParaRPr lang="en-US"/>
        </a:p>
      </dgm:t>
    </dgm:pt>
    <dgm:pt modelId="{940B1E39-70C5-448A-85AF-18DEE2E68D7E}" type="parTrans" cxnId="{74FB04BE-CD41-42B2-8758-5806B9EB71D0}">
      <dgm:prSet/>
      <dgm:spPr/>
      <dgm:t>
        <a:bodyPr/>
        <a:lstStyle/>
        <a:p>
          <a:endParaRPr lang="en-US"/>
        </a:p>
      </dgm:t>
    </dgm:pt>
    <dgm:pt modelId="{ADAB11C4-7707-43EF-A749-1BF92B25AD95}" type="pres">
      <dgm:prSet presAssocID="{629B02C1-F9F9-4EE8-AD29-6363CFAA079F}" presName="Name0" presStyleCnt="0">
        <dgm:presLayoutVars>
          <dgm:chMax val="1"/>
          <dgm:chPref val="1"/>
        </dgm:presLayoutVars>
      </dgm:prSet>
      <dgm:spPr/>
    </dgm:pt>
    <dgm:pt modelId="{0652462E-1E54-42AA-BA21-BB215EB53BDF}" type="pres">
      <dgm:prSet presAssocID="{44DD4572-0C7D-4C18-95B6-BF0F48D5DFBC}" presName="Parent" presStyleLbl="node0" presStyleIdx="0" presStyleCnt="1" custScaleX="106493" custLinFactNeighborX="-22337" custLinFactNeighborY="3855">
        <dgm:presLayoutVars>
          <dgm:chMax val="5"/>
          <dgm:chPref val="5"/>
        </dgm:presLayoutVars>
      </dgm:prSet>
      <dgm:spPr/>
    </dgm:pt>
    <dgm:pt modelId="{A9CBC894-ECC4-435C-B85D-9188E195BBA6}" type="pres">
      <dgm:prSet presAssocID="{44DD4572-0C7D-4C18-95B6-BF0F48D5DFBC}" presName="Accent1" presStyleLbl="node1" presStyleIdx="0" presStyleCnt="9"/>
      <dgm:spPr>
        <a:solidFill>
          <a:srgbClr val="0070C0"/>
        </a:solidFill>
      </dgm:spPr>
    </dgm:pt>
    <dgm:pt modelId="{D5A4AD7A-6548-4458-B1E4-D21327BB4913}" type="pres">
      <dgm:prSet presAssocID="{44DD4572-0C7D-4C18-95B6-BF0F48D5DFBC}" presName="Accent2" presStyleLbl="node1" presStyleIdx="1" presStyleCnt="9"/>
      <dgm:spPr>
        <a:solidFill>
          <a:srgbClr val="0070C0"/>
        </a:solidFill>
      </dgm:spPr>
    </dgm:pt>
    <dgm:pt modelId="{04A2220F-EDF6-4E80-BAFF-C7AEB43B98CA}" type="pres">
      <dgm:prSet presAssocID="{44DD4572-0C7D-4C18-95B6-BF0F48D5DFBC}" presName="Accent3" presStyleLbl="node1" presStyleIdx="2" presStyleCnt="9"/>
      <dgm:spPr>
        <a:solidFill>
          <a:srgbClr val="0070C0"/>
        </a:solidFill>
      </dgm:spPr>
    </dgm:pt>
    <dgm:pt modelId="{80E04CBF-BBDD-4194-86AA-341338D6894C}" type="pres">
      <dgm:prSet presAssocID="{44DD4572-0C7D-4C18-95B6-BF0F48D5DFBC}" presName="Accent4" presStyleLbl="node1" presStyleIdx="3" presStyleCnt="9"/>
      <dgm:spPr>
        <a:solidFill>
          <a:srgbClr val="0070C0"/>
        </a:solidFill>
      </dgm:spPr>
    </dgm:pt>
    <dgm:pt modelId="{D3E56C4B-EEF3-4796-BE3C-A11E7C45CC7D}" type="pres">
      <dgm:prSet presAssocID="{44DD4572-0C7D-4C18-95B6-BF0F48D5DFBC}" presName="Accent5" presStyleLbl="node1" presStyleIdx="4" presStyleCnt="9"/>
      <dgm:spPr>
        <a:solidFill>
          <a:srgbClr val="0070C0"/>
        </a:solidFill>
      </dgm:spPr>
    </dgm:pt>
    <dgm:pt modelId="{CD466302-E3E2-4A92-8A7A-D423FE3D8AD4}" type="pres">
      <dgm:prSet presAssocID="{44DD4572-0C7D-4C18-95B6-BF0F48D5DFBC}" presName="Accent6" presStyleLbl="node1" presStyleIdx="5" presStyleCnt="9"/>
      <dgm:spPr>
        <a:solidFill>
          <a:srgbClr val="0070C0"/>
        </a:solidFill>
      </dgm:spPr>
    </dgm:pt>
    <dgm:pt modelId="{E317951F-E89A-449E-A148-8098F6759CE8}" type="pres">
      <dgm:prSet presAssocID="{B119473B-0275-41ED-9F63-30DA6B3176F5}" presName="Child1" presStyleLbl="node1" presStyleIdx="6" presStyleCnt="9" custLinFactNeighborX="351" custLinFactNeighborY="-5113">
        <dgm:presLayoutVars>
          <dgm:chMax val="0"/>
          <dgm:chPref val="0"/>
        </dgm:presLayoutVars>
      </dgm:prSet>
      <dgm:spPr/>
    </dgm:pt>
    <dgm:pt modelId="{F0A87CBD-5BF9-4EAD-81EF-1E7F3B33EDBE}" type="pres">
      <dgm:prSet presAssocID="{B119473B-0275-41ED-9F63-30DA6B3176F5}" presName="Accent7" presStyleCnt="0"/>
      <dgm:spPr/>
    </dgm:pt>
    <dgm:pt modelId="{B10989F4-6E7E-44E2-9F1D-D0230EE2B0E7}" type="pres">
      <dgm:prSet presAssocID="{B119473B-0275-41ED-9F63-30DA6B3176F5}" presName="AccentHold1" presStyleLbl="node1" presStyleIdx="7" presStyleCnt="9"/>
      <dgm:spPr>
        <a:solidFill>
          <a:srgbClr val="0070C0"/>
        </a:solidFill>
      </dgm:spPr>
    </dgm:pt>
    <dgm:pt modelId="{D3276E0A-2C7E-49E1-BE82-E1AC86B679FC}" type="pres">
      <dgm:prSet presAssocID="{B119473B-0275-41ED-9F63-30DA6B3176F5}" presName="Accent8" presStyleCnt="0"/>
      <dgm:spPr/>
    </dgm:pt>
    <dgm:pt modelId="{AF261EE2-1473-4218-AF41-7D0BA89464AC}" type="pres">
      <dgm:prSet presAssocID="{B119473B-0275-41ED-9F63-30DA6B3176F5}" presName="AccentHold2" presStyleLbl="node1" presStyleIdx="8" presStyleCnt="9"/>
      <dgm:spPr>
        <a:solidFill>
          <a:srgbClr val="0070C0"/>
        </a:solidFill>
      </dgm:spPr>
    </dgm:pt>
  </dgm:ptLst>
  <dgm:cxnLst>
    <dgm:cxn modelId="{4D076303-F784-4EEA-84E0-D04035E695C3}" type="presOf" srcId="{629B02C1-F9F9-4EE8-AD29-6363CFAA079F}" destId="{ADAB11C4-7707-43EF-A749-1BF92B25AD95}" srcOrd="0" destOrd="0" presId="urn:microsoft.com/office/officeart/2009/3/layout/CircleRelationship"/>
    <dgm:cxn modelId="{3F55676B-1765-4D32-B013-0D9964CFFF97}" type="presOf" srcId="{44DD4572-0C7D-4C18-95B6-BF0F48D5DFBC}" destId="{0652462E-1E54-42AA-BA21-BB215EB53BDF}" srcOrd="0" destOrd="0" presId="urn:microsoft.com/office/officeart/2009/3/layout/CircleRelationship"/>
    <dgm:cxn modelId="{69B3D970-7AFF-43BA-B400-7CE4E32333D9}" srcId="{629B02C1-F9F9-4EE8-AD29-6363CFAA079F}" destId="{44DD4572-0C7D-4C18-95B6-BF0F48D5DFBC}" srcOrd="0" destOrd="0" parTransId="{7C44248A-B27F-4382-A199-CA9932123785}" sibTransId="{E4A74257-9978-40DB-9A21-90A443E9D15A}"/>
    <dgm:cxn modelId="{74FB04BE-CD41-42B2-8758-5806B9EB71D0}" srcId="{44DD4572-0C7D-4C18-95B6-BF0F48D5DFBC}" destId="{B119473B-0275-41ED-9F63-30DA6B3176F5}" srcOrd="0" destOrd="0" parTransId="{940B1E39-70C5-448A-85AF-18DEE2E68D7E}" sibTransId="{5A209145-6C6F-434C-BF72-73AACAD20823}"/>
    <dgm:cxn modelId="{DDB74FFF-7A53-4BA3-99EE-F80DFE176A9E}" type="presOf" srcId="{B119473B-0275-41ED-9F63-30DA6B3176F5}" destId="{E317951F-E89A-449E-A148-8098F6759CE8}" srcOrd="0" destOrd="0" presId="urn:microsoft.com/office/officeart/2009/3/layout/CircleRelationship"/>
    <dgm:cxn modelId="{D149E4D2-2ED1-407D-9629-5C7E287400A2}" type="presParOf" srcId="{ADAB11C4-7707-43EF-A749-1BF92B25AD95}" destId="{0652462E-1E54-42AA-BA21-BB215EB53BDF}" srcOrd="0" destOrd="0" presId="urn:microsoft.com/office/officeart/2009/3/layout/CircleRelationship"/>
    <dgm:cxn modelId="{2AB2CEF5-A721-45BB-9374-B4ABC77A3DF0}" type="presParOf" srcId="{ADAB11C4-7707-43EF-A749-1BF92B25AD95}" destId="{A9CBC894-ECC4-435C-B85D-9188E195BBA6}" srcOrd="1" destOrd="0" presId="urn:microsoft.com/office/officeart/2009/3/layout/CircleRelationship"/>
    <dgm:cxn modelId="{B6EF7F75-33A1-4EB4-8CBE-086C34A3BC92}" type="presParOf" srcId="{ADAB11C4-7707-43EF-A749-1BF92B25AD95}" destId="{D5A4AD7A-6548-4458-B1E4-D21327BB4913}" srcOrd="2" destOrd="0" presId="urn:microsoft.com/office/officeart/2009/3/layout/CircleRelationship"/>
    <dgm:cxn modelId="{0ECD7F12-7A6F-46F0-96C7-4590C0639273}" type="presParOf" srcId="{ADAB11C4-7707-43EF-A749-1BF92B25AD95}" destId="{04A2220F-EDF6-4E80-BAFF-C7AEB43B98CA}" srcOrd="3" destOrd="0" presId="urn:microsoft.com/office/officeart/2009/3/layout/CircleRelationship"/>
    <dgm:cxn modelId="{F21CE5D4-29BC-447C-A525-F5105BE8787D}" type="presParOf" srcId="{ADAB11C4-7707-43EF-A749-1BF92B25AD95}" destId="{80E04CBF-BBDD-4194-86AA-341338D6894C}" srcOrd="4" destOrd="0" presId="urn:microsoft.com/office/officeart/2009/3/layout/CircleRelationship"/>
    <dgm:cxn modelId="{85113B93-D4C4-4DC8-BF1F-1ECB3CC9F695}" type="presParOf" srcId="{ADAB11C4-7707-43EF-A749-1BF92B25AD95}" destId="{D3E56C4B-EEF3-4796-BE3C-A11E7C45CC7D}" srcOrd="5" destOrd="0" presId="urn:microsoft.com/office/officeart/2009/3/layout/CircleRelationship"/>
    <dgm:cxn modelId="{67497394-4BFC-4AEF-B4CB-9E5C6B6EE343}" type="presParOf" srcId="{ADAB11C4-7707-43EF-A749-1BF92B25AD95}" destId="{CD466302-E3E2-4A92-8A7A-D423FE3D8AD4}" srcOrd="6" destOrd="0" presId="urn:microsoft.com/office/officeart/2009/3/layout/CircleRelationship"/>
    <dgm:cxn modelId="{E01876B9-271E-495C-8544-119CFD02D80F}" type="presParOf" srcId="{ADAB11C4-7707-43EF-A749-1BF92B25AD95}" destId="{E317951F-E89A-449E-A148-8098F6759CE8}" srcOrd="7" destOrd="0" presId="urn:microsoft.com/office/officeart/2009/3/layout/CircleRelationship"/>
    <dgm:cxn modelId="{43E991A8-3223-443C-98EC-67981EE585A7}" type="presParOf" srcId="{ADAB11C4-7707-43EF-A749-1BF92B25AD95}" destId="{F0A87CBD-5BF9-4EAD-81EF-1E7F3B33EDBE}" srcOrd="8" destOrd="0" presId="urn:microsoft.com/office/officeart/2009/3/layout/CircleRelationship"/>
    <dgm:cxn modelId="{985E17D9-035B-4665-839A-7FE008AC8EB5}" type="presParOf" srcId="{F0A87CBD-5BF9-4EAD-81EF-1E7F3B33EDBE}" destId="{B10989F4-6E7E-44E2-9F1D-D0230EE2B0E7}" srcOrd="0" destOrd="0" presId="urn:microsoft.com/office/officeart/2009/3/layout/CircleRelationship"/>
    <dgm:cxn modelId="{2D26C25A-94C1-40C4-B048-AE0A7C694B00}" type="presParOf" srcId="{ADAB11C4-7707-43EF-A749-1BF92B25AD95}" destId="{D3276E0A-2C7E-49E1-BE82-E1AC86B679FC}" srcOrd="9" destOrd="0" presId="urn:microsoft.com/office/officeart/2009/3/layout/CircleRelationship"/>
    <dgm:cxn modelId="{05CB74F9-582A-45E0-B490-54D71E5186D8}" type="presParOf" srcId="{D3276E0A-2C7E-49E1-BE82-E1AC86B679FC}" destId="{AF261EE2-1473-4218-AF41-7D0BA89464AC}" srcOrd="0" destOrd="0" presId="urn:microsoft.com/office/officeart/2009/3/layout/CircleRelationship"/>
  </dgm:cxnLst>
  <dgm:b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9B02C1-F9F9-4EE8-AD29-6363CFAA079F}"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44DD4572-0C7D-4C18-95B6-BF0F48D5DFBC}">
      <dgm:prSet phldrT="[Text]"/>
      <dgm:spPr>
        <a:solidFill>
          <a:schemeClr val="bg1">
            <a:lumMod val="65000"/>
          </a:schemeClr>
        </a:solidFill>
      </dgm:spPr>
      <dgm:t>
        <a:bodyPr/>
        <a:lstStyle/>
        <a:p>
          <a:r>
            <a:rPr lang="en-US" dirty="0"/>
            <a:t>Cement</a:t>
          </a:r>
        </a:p>
      </dgm:t>
    </dgm:pt>
    <dgm:pt modelId="{7C44248A-B27F-4382-A199-CA9932123785}" type="parTrans" cxnId="{69B3D970-7AFF-43BA-B400-7CE4E32333D9}">
      <dgm:prSet/>
      <dgm:spPr/>
      <dgm:t>
        <a:bodyPr/>
        <a:lstStyle/>
        <a:p>
          <a:endParaRPr lang="en-US"/>
        </a:p>
      </dgm:t>
    </dgm:pt>
    <dgm:pt modelId="{E4A74257-9978-40DB-9A21-90A443E9D15A}" type="sibTrans" cxnId="{69B3D970-7AFF-43BA-B400-7CE4E32333D9}">
      <dgm:prSet/>
      <dgm:spPr/>
      <dgm:t>
        <a:bodyPr/>
        <a:lstStyle/>
        <a:p>
          <a:endParaRPr lang="en-US"/>
        </a:p>
      </dgm:t>
    </dgm:pt>
    <dgm:pt modelId="{B119473B-0275-41ED-9F63-30DA6B3176F5}">
      <dgm:prSet phldrT="[Text]"/>
      <dgm:spPr>
        <a:solidFill>
          <a:srgbClr val="0070C0"/>
        </a:solidFill>
      </dgm:spPr>
      <dgm:t>
        <a:bodyPr/>
        <a:lstStyle/>
        <a:p>
          <a:r>
            <a:rPr lang="en-US" dirty="0"/>
            <a:t>Water</a:t>
          </a:r>
        </a:p>
      </dgm:t>
    </dgm:pt>
    <dgm:pt modelId="{940B1E39-70C5-448A-85AF-18DEE2E68D7E}" type="parTrans" cxnId="{74FB04BE-CD41-42B2-8758-5806B9EB71D0}">
      <dgm:prSet/>
      <dgm:spPr/>
      <dgm:t>
        <a:bodyPr/>
        <a:lstStyle/>
        <a:p>
          <a:endParaRPr lang="en-US"/>
        </a:p>
      </dgm:t>
    </dgm:pt>
    <dgm:pt modelId="{5A209145-6C6F-434C-BF72-73AACAD20823}" type="sibTrans" cxnId="{74FB04BE-CD41-42B2-8758-5806B9EB71D0}">
      <dgm:prSet/>
      <dgm:spPr/>
      <dgm:t>
        <a:bodyPr/>
        <a:lstStyle/>
        <a:p>
          <a:endParaRPr lang="en-US"/>
        </a:p>
      </dgm:t>
    </dgm:pt>
    <dgm:pt modelId="{9D7B86C2-9D77-409F-BDCD-106EF9E9185E}">
      <dgm:prSet phldrT="[Text]"/>
      <dgm:spPr>
        <a:solidFill>
          <a:srgbClr val="BAD739"/>
        </a:solidFill>
      </dgm:spPr>
      <dgm:t>
        <a:bodyPr/>
        <a:lstStyle/>
        <a:p>
          <a:r>
            <a:rPr lang="en-US" b="1" dirty="0"/>
            <a:t>CSH</a:t>
          </a:r>
        </a:p>
      </dgm:t>
    </dgm:pt>
    <dgm:pt modelId="{7466555E-C253-42D2-AC5A-C4A9C4B71EB3}" type="parTrans" cxnId="{F07B7C2C-F1B6-475F-8D02-B0DA4AE5BA1A}">
      <dgm:prSet/>
      <dgm:spPr/>
      <dgm:t>
        <a:bodyPr/>
        <a:lstStyle/>
        <a:p>
          <a:endParaRPr lang="en-US"/>
        </a:p>
      </dgm:t>
    </dgm:pt>
    <dgm:pt modelId="{0D06A872-E2E0-4E44-ADEC-3FCB8A2F5208}" type="sibTrans" cxnId="{F07B7C2C-F1B6-475F-8D02-B0DA4AE5BA1A}">
      <dgm:prSet/>
      <dgm:spPr/>
      <dgm:t>
        <a:bodyPr/>
        <a:lstStyle/>
        <a:p>
          <a:endParaRPr lang="en-US"/>
        </a:p>
      </dgm:t>
    </dgm:pt>
    <dgm:pt modelId="{8FA977D9-AC35-4296-AC4A-F69CE72E1522}">
      <dgm:prSet phldrT="[Text]"/>
      <dgm:spPr>
        <a:solidFill>
          <a:srgbClr val="FFDD35"/>
        </a:solidFill>
      </dgm:spPr>
      <dgm:t>
        <a:bodyPr/>
        <a:lstStyle/>
        <a:p>
          <a:r>
            <a:rPr lang="en-US" b="1" dirty="0">
              <a:solidFill>
                <a:schemeClr val="tx1"/>
              </a:solidFill>
            </a:rPr>
            <a:t>CaOH</a:t>
          </a:r>
        </a:p>
      </dgm:t>
    </dgm:pt>
    <dgm:pt modelId="{C4B52EAA-0698-46BC-BF78-9E97F4AA86AA}" type="parTrans" cxnId="{EDE35192-7490-4DBD-9E19-E02F59F0552A}">
      <dgm:prSet/>
      <dgm:spPr/>
      <dgm:t>
        <a:bodyPr/>
        <a:lstStyle/>
        <a:p>
          <a:endParaRPr lang="en-US"/>
        </a:p>
      </dgm:t>
    </dgm:pt>
    <dgm:pt modelId="{F0B1B0BC-1010-409D-916F-AD57A1A63ADF}" type="sibTrans" cxnId="{EDE35192-7490-4DBD-9E19-E02F59F0552A}">
      <dgm:prSet/>
      <dgm:spPr/>
      <dgm:t>
        <a:bodyPr/>
        <a:lstStyle/>
        <a:p>
          <a:endParaRPr lang="en-US"/>
        </a:p>
      </dgm:t>
    </dgm:pt>
    <dgm:pt modelId="{2D2A182D-4B87-4AAD-A572-22ABA80001A3}">
      <dgm:prSet/>
      <dgm:spPr>
        <a:solidFill>
          <a:srgbClr val="BAD739"/>
        </a:solidFill>
      </dgm:spPr>
      <dgm:t>
        <a:bodyPr/>
        <a:lstStyle/>
        <a:p>
          <a:r>
            <a:rPr lang="en-US" b="1" dirty="0"/>
            <a:t>CSH</a:t>
          </a:r>
        </a:p>
      </dgm:t>
    </dgm:pt>
    <dgm:pt modelId="{49EEE8DD-01AC-4BA4-BE8A-F653D0480D39}" type="parTrans" cxnId="{32164A76-AC5F-4163-B34C-818EA5AF3D62}">
      <dgm:prSet/>
      <dgm:spPr/>
      <dgm:t>
        <a:bodyPr/>
        <a:lstStyle/>
        <a:p>
          <a:endParaRPr lang="en-US"/>
        </a:p>
      </dgm:t>
    </dgm:pt>
    <dgm:pt modelId="{1F34E751-05B3-4F6F-B024-5EDAAF3A4342}" type="sibTrans" cxnId="{32164A76-AC5F-4163-B34C-818EA5AF3D62}">
      <dgm:prSet/>
      <dgm:spPr/>
      <dgm:t>
        <a:bodyPr/>
        <a:lstStyle/>
        <a:p>
          <a:endParaRPr lang="en-US"/>
        </a:p>
      </dgm:t>
    </dgm:pt>
    <dgm:pt modelId="{0D685530-79FA-4354-92B6-40C80332E51E}">
      <dgm:prSet/>
      <dgm:spPr>
        <a:solidFill>
          <a:srgbClr val="BAD739"/>
        </a:solidFill>
        <a:ln>
          <a:solidFill>
            <a:schemeClr val="lt1">
              <a:hueOff val="0"/>
              <a:satOff val="0"/>
              <a:lumOff val="0"/>
            </a:schemeClr>
          </a:solidFill>
        </a:ln>
      </dgm:spPr>
      <dgm:t>
        <a:bodyPr/>
        <a:lstStyle/>
        <a:p>
          <a:r>
            <a:rPr lang="en-US" b="1" dirty="0"/>
            <a:t>CSH</a:t>
          </a:r>
        </a:p>
      </dgm:t>
    </dgm:pt>
    <dgm:pt modelId="{732C1F5B-BD31-4243-8072-4B8C4DE844D5}" type="parTrans" cxnId="{9C4FFA1B-3029-4B5A-B2D0-167E4E988494}">
      <dgm:prSet/>
      <dgm:spPr/>
      <dgm:t>
        <a:bodyPr/>
        <a:lstStyle/>
        <a:p>
          <a:endParaRPr lang="en-US"/>
        </a:p>
      </dgm:t>
    </dgm:pt>
    <dgm:pt modelId="{63BA502B-78A6-4526-8811-07EF1D3E8619}" type="sibTrans" cxnId="{9C4FFA1B-3029-4B5A-B2D0-167E4E988494}">
      <dgm:prSet/>
      <dgm:spPr/>
      <dgm:t>
        <a:bodyPr/>
        <a:lstStyle/>
        <a:p>
          <a:endParaRPr lang="en-US"/>
        </a:p>
      </dgm:t>
    </dgm:pt>
    <dgm:pt modelId="{ADAB11C4-7707-43EF-A749-1BF92B25AD95}" type="pres">
      <dgm:prSet presAssocID="{629B02C1-F9F9-4EE8-AD29-6363CFAA079F}" presName="Name0" presStyleCnt="0">
        <dgm:presLayoutVars>
          <dgm:chMax val="1"/>
          <dgm:chPref val="1"/>
        </dgm:presLayoutVars>
      </dgm:prSet>
      <dgm:spPr/>
    </dgm:pt>
    <dgm:pt modelId="{0652462E-1E54-42AA-BA21-BB215EB53BDF}" type="pres">
      <dgm:prSet presAssocID="{44DD4572-0C7D-4C18-95B6-BF0F48D5DFBC}" presName="Parent" presStyleLbl="node0" presStyleIdx="0" presStyleCnt="1" custScaleX="126188" custScaleY="118924" custLinFactNeighborX="-35389" custLinFactNeighborY="7932">
        <dgm:presLayoutVars>
          <dgm:chMax val="5"/>
          <dgm:chPref val="5"/>
        </dgm:presLayoutVars>
      </dgm:prSet>
      <dgm:spPr/>
    </dgm:pt>
    <dgm:pt modelId="{D5A4AD7A-6548-4458-B1E4-D21327BB4913}" type="pres">
      <dgm:prSet presAssocID="{44DD4572-0C7D-4C18-95B6-BF0F48D5DFBC}" presName="Accent2" presStyleLbl="node1" presStyleIdx="0" presStyleCnt="19"/>
      <dgm:spPr>
        <a:solidFill>
          <a:srgbClr val="0070C0"/>
        </a:solidFill>
      </dgm:spPr>
    </dgm:pt>
    <dgm:pt modelId="{04A2220F-EDF6-4E80-BAFF-C7AEB43B98CA}" type="pres">
      <dgm:prSet presAssocID="{44DD4572-0C7D-4C18-95B6-BF0F48D5DFBC}" presName="Accent3" presStyleLbl="node1" presStyleIdx="1" presStyleCnt="19"/>
      <dgm:spPr>
        <a:solidFill>
          <a:srgbClr val="0070C0"/>
        </a:solidFill>
      </dgm:spPr>
    </dgm:pt>
    <dgm:pt modelId="{80E04CBF-BBDD-4194-86AA-341338D6894C}" type="pres">
      <dgm:prSet presAssocID="{44DD4572-0C7D-4C18-95B6-BF0F48D5DFBC}" presName="Accent4" presStyleLbl="node1" presStyleIdx="2" presStyleCnt="19"/>
      <dgm:spPr/>
    </dgm:pt>
    <dgm:pt modelId="{D3E56C4B-EEF3-4796-BE3C-A11E7C45CC7D}" type="pres">
      <dgm:prSet presAssocID="{44DD4572-0C7D-4C18-95B6-BF0F48D5DFBC}" presName="Accent5" presStyleLbl="node1" presStyleIdx="3" presStyleCnt="19"/>
      <dgm:spPr>
        <a:solidFill>
          <a:srgbClr val="0070C0"/>
        </a:solidFill>
      </dgm:spPr>
    </dgm:pt>
    <dgm:pt modelId="{CD466302-E3E2-4A92-8A7A-D423FE3D8AD4}" type="pres">
      <dgm:prSet presAssocID="{44DD4572-0C7D-4C18-95B6-BF0F48D5DFBC}" presName="Accent6" presStyleLbl="node1" presStyleIdx="4" presStyleCnt="19" custLinFactNeighborX="-99768" custLinFactNeighborY="55667"/>
      <dgm:spPr>
        <a:solidFill>
          <a:srgbClr val="0070C0"/>
        </a:solidFill>
      </dgm:spPr>
    </dgm:pt>
    <dgm:pt modelId="{E317951F-E89A-449E-A148-8098F6759CE8}" type="pres">
      <dgm:prSet presAssocID="{B119473B-0275-41ED-9F63-30DA6B3176F5}" presName="Child1" presStyleLbl="node1" presStyleIdx="5" presStyleCnt="19" custLinFactNeighborX="-64842" custLinFactNeighborY="-13412">
        <dgm:presLayoutVars>
          <dgm:chMax val="0"/>
          <dgm:chPref val="0"/>
        </dgm:presLayoutVars>
      </dgm:prSet>
      <dgm:spPr/>
    </dgm:pt>
    <dgm:pt modelId="{F0A87CBD-5BF9-4EAD-81EF-1E7F3B33EDBE}" type="pres">
      <dgm:prSet presAssocID="{B119473B-0275-41ED-9F63-30DA6B3176F5}" presName="Accent7" presStyleCnt="0"/>
      <dgm:spPr/>
    </dgm:pt>
    <dgm:pt modelId="{B10989F4-6E7E-44E2-9F1D-D0230EE2B0E7}" type="pres">
      <dgm:prSet presAssocID="{B119473B-0275-41ED-9F63-30DA6B3176F5}" presName="AccentHold1" presStyleLbl="node1" presStyleIdx="6" presStyleCnt="19"/>
      <dgm:spPr>
        <a:solidFill>
          <a:srgbClr val="0070C0"/>
        </a:solidFill>
      </dgm:spPr>
    </dgm:pt>
    <dgm:pt modelId="{D3276E0A-2C7E-49E1-BE82-E1AC86B679FC}" type="pres">
      <dgm:prSet presAssocID="{B119473B-0275-41ED-9F63-30DA6B3176F5}" presName="Accent8" presStyleCnt="0"/>
      <dgm:spPr/>
    </dgm:pt>
    <dgm:pt modelId="{AF261EE2-1473-4218-AF41-7D0BA89464AC}" type="pres">
      <dgm:prSet presAssocID="{B119473B-0275-41ED-9F63-30DA6B3176F5}" presName="AccentHold2" presStyleLbl="node1" presStyleIdx="7" presStyleCnt="19"/>
      <dgm:spPr>
        <a:solidFill>
          <a:srgbClr val="0070C0"/>
        </a:solidFill>
      </dgm:spPr>
    </dgm:pt>
    <dgm:pt modelId="{15982C2C-FF35-439A-A5FA-FB46BCF2B7B4}" type="pres">
      <dgm:prSet presAssocID="{9D7B86C2-9D77-409F-BDCD-106EF9E9185E}" presName="Child2" presStyleLbl="node1" presStyleIdx="8" presStyleCnt="19" custLinFactNeighborX="40296" custLinFactNeighborY="-31356">
        <dgm:presLayoutVars>
          <dgm:chMax val="0"/>
          <dgm:chPref val="0"/>
        </dgm:presLayoutVars>
      </dgm:prSet>
      <dgm:spPr/>
    </dgm:pt>
    <dgm:pt modelId="{AAAECC63-9838-4E15-8D16-3C0481466CC8}" type="pres">
      <dgm:prSet presAssocID="{9D7B86C2-9D77-409F-BDCD-106EF9E9185E}" presName="Accent9" presStyleCnt="0"/>
      <dgm:spPr/>
    </dgm:pt>
    <dgm:pt modelId="{CC7E32F2-9D26-43BC-AC4E-BF0E5B1D7D3C}" type="pres">
      <dgm:prSet presAssocID="{9D7B86C2-9D77-409F-BDCD-106EF9E9185E}" presName="AccentHold1" presStyleLbl="node1" presStyleIdx="9" presStyleCnt="19"/>
      <dgm:spPr>
        <a:solidFill>
          <a:srgbClr val="0070C0"/>
        </a:solidFill>
      </dgm:spPr>
    </dgm:pt>
    <dgm:pt modelId="{CF19250C-285C-4B8C-A5AB-58806E7BD790}" type="pres">
      <dgm:prSet presAssocID="{9D7B86C2-9D77-409F-BDCD-106EF9E9185E}" presName="Accent10" presStyleCnt="0"/>
      <dgm:spPr/>
    </dgm:pt>
    <dgm:pt modelId="{89FD2BA5-8871-4D48-9B93-AE0D2D2B76E2}" type="pres">
      <dgm:prSet presAssocID="{9D7B86C2-9D77-409F-BDCD-106EF9E9185E}" presName="AccentHold2" presStyleLbl="node1" presStyleIdx="10" presStyleCnt="19"/>
      <dgm:spPr>
        <a:solidFill>
          <a:srgbClr val="0070C0"/>
        </a:solidFill>
      </dgm:spPr>
    </dgm:pt>
    <dgm:pt modelId="{63A73A0F-9853-44BF-98C2-FB3D96E39BE1}" type="pres">
      <dgm:prSet presAssocID="{9D7B86C2-9D77-409F-BDCD-106EF9E9185E}" presName="Accent11" presStyleCnt="0"/>
      <dgm:spPr/>
    </dgm:pt>
    <dgm:pt modelId="{3CA1EBBA-3DE8-4709-AD9E-FB28598C9955}" type="pres">
      <dgm:prSet presAssocID="{9D7B86C2-9D77-409F-BDCD-106EF9E9185E}" presName="AccentHold3" presStyleLbl="node1" presStyleIdx="11" presStyleCnt="19"/>
      <dgm:spPr/>
    </dgm:pt>
    <dgm:pt modelId="{36550088-4C1A-4F85-99DC-713290EB7CC1}" type="pres">
      <dgm:prSet presAssocID="{8FA977D9-AC35-4296-AC4A-F69CE72E1522}" presName="Child3" presStyleLbl="node1" presStyleIdx="12" presStyleCnt="19" custLinFactNeighborX="11896" custLinFactNeighborY="6008">
        <dgm:presLayoutVars>
          <dgm:chMax val="0"/>
          <dgm:chPref val="0"/>
        </dgm:presLayoutVars>
      </dgm:prSet>
      <dgm:spPr/>
    </dgm:pt>
    <dgm:pt modelId="{5480F35F-7FE8-4F41-8B66-C8ED001B4490}" type="pres">
      <dgm:prSet presAssocID="{8FA977D9-AC35-4296-AC4A-F69CE72E1522}" presName="Accent12" presStyleCnt="0"/>
      <dgm:spPr/>
    </dgm:pt>
    <dgm:pt modelId="{BACC68B8-D61A-41F3-BDD2-38E237D16592}" type="pres">
      <dgm:prSet presAssocID="{8FA977D9-AC35-4296-AC4A-F69CE72E1522}" presName="AccentHold1" presStyleLbl="node1" presStyleIdx="13" presStyleCnt="19"/>
      <dgm:spPr>
        <a:solidFill>
          <a:srgbClr val="0070C0"/>
        </a:solidFill>
      </dgm:spPr>
    </dgm:pt>
    <dgm:pt modelId="{D1A01E94-87E7-4157-91F8-C289080D18BF}" type="pres">
      <dgm:prSet presAssocID="{2D2A182D-4B87-4AAD-A572-22ABA80001A3}" presName="Child4" presStyleLbl="node1" presStyleIdx="14" presStyleCnt="19" custLinFactX="182448" custLinFactY="-100000" custLinFactNeighborX="200000" custLinFactNeighborY="-165109">
        <dgm:presLayoutVars>
          <dgm:chMax val="0"/>
          <dgm:chPref val="0"/>
        </dgm:presLayoutVars>
      </dgm:prSet>
      <dgm:spPr/>
    </dgm:pt>
    <dgm:pt modelId="{D11DA33B-B4DE-49CF-A9D4-0C2F9157171B}" type="pres">
      <dgm:prSet presAssocID="{2D2A182D-4B87-4AAD-A572-22ABA80001A3}" presName="Accent13" presStyleCnt="0"/>
      <dgm:spPr/>
    </dgm:pt>
    <dgm:pt modelId="{FF49D796-332D-4CE9-8F4C-D56D04B11BD0}" type="pres">
      <dgm:prSet presAssocID="{2D2A182D-4B87-4AAD-A572-22ABA80001A3}" presName="AccentHold1" presStyleLbl="node1" presStyleIdx="15" presStyleCnt="19"/>
      <dgm:spPr>
        <a:solidFill>
          <a:srgbClr val="0070C0"/>
        </a:solidFill>
      </dgm:spPr>
    </dgm:pt>
    <dgm:pt modelId="{77851D0E-3DF4-41D4-9C94-8778E2876EC5}" type="pres">
      <dgm:prSet presAssocID="{0D685530-79FA-4354-92B6-40C80332E51E}" presName="Child5" presStyleLbl="node1" presStyleIdx="16" presStyleCnt="19" custLinFactX="100000" custLinFactNeighborX="160469" custLinFactNeighborY="-13118">
        <dgm:presLayoutVars>
          <dgm:chMax val="0"/>
          <dgm:chPref val="0"/>
        </dgm:presLayoutVars>
      </dgm:prSet>
      <dgm:spPr/>
    </dgm:pt>
    <dgm:pt modelId="{0ECE96C6-5024-4FF6-9116-6F4BD0F3A9C4}" type="pres">
      <dgm:prSet presAssocID="{0D685530-79FA-4354-92B6-40C80332E51E}" presName="Accent15" presStyleCnt="0"/>
      <dgm:spPr/>
    </dgm:pt>
    <dgm:pt modelId="{BA0542FE-1A3C-4528-87AB-FE07D9E3C84E}" type="pres">
      <dgm:prSet presAssocID="{0D685530-79FA-4354-92B6-40C80332E51E}" presName="AccentHold2" presStyleLbl="node1" presStyleIdx="17" presStyleCnt="19"/>
      <dgm:spPr>
        <a:solidFill>
          <a:srgbClr val="0070C0"/>
        </a:solidFill>
      </dgm:spPr>
    </dgm:pt>
    <dgm:pt modelId="{31A8E88B-D693-4497-B8FB-AE0827DCA0CD}" type="pres">
      <dgm:prSet presAssocID="{0D685530-79FA-4354-92B6-40C80332E51E}" presName="Accent16" presStyleCnt="0"/>
      <dgm:spPr/>
    </dgm:pt>
    <dgm:pt modelId="{FAE2B693-52FA-4523-BBB8-9E21C2B351FD}" type="pres">
      <dgm:prSet presAssocID="{0D685530-79FA-4354-92B6-40C80332E51E}" presName="AccentHold3" presStyleLbl="node1" presStyleIdx="18" presStyleCnt="19"/>
      <dgm:spPr>
        <a:solidFill>
          <a:srgbClr val="0070C0"/>
        </a:solidFill>
      </dgm:spPr>
    </dgm:pt>
  </dgm:ptLst>
  <dgm:cxnLst>
    <dgm:cxn modelId="{FF3EB90A-5EA2-4DA2-9490-7F1D710AC808}" type="presOf" srcId="{B119473B-0275-41ED-9F63-30DA6B3176F5}" destId="{E317951F-E89A-449E-A148-8098F6759CE8}" srcOrd="0" destOrd="0" presId="urn:microsoft.com/office/officeart/2009/3/layout/CircleRelationship"/>
    <dgm:cxn modelId="{9C4FFA1B-3029-4B5A-B2D0-167E4E988494}" srcId="{44DD4572-0C7D-4C18-95B6-BF0F48D5DFBC}" destId="{0D685530-79FA-4354-92B6-40C80332E51E}" srcOrd="4" destOrd="0" parTransId="{732C1F5B-BD31-4243-8072-4B8C4DE844D5}" sibTransId="{63BA502B-78A6-4526-8811-07EF1D3E8619}"/>
    <dgm:cxn modelId="{F07B7C2C-F1B6-475F-8D02-B0DA4AE5BA1A}" srcId="{44DD4572-0C7D-4C18-95B6-BF0F48D5DFBC}" destId="{9D7B86C2-9D77-409F-BDCD-106EF9E9185E}" srcOrd="1" destOrd="0" parTransId="{7466555E-C253-42D2-AC5A-C4A9C4B71EB3}" sibTransId="{0D06A872-E2E0-4E44-ADEC-3FCB8A2F5208}"/>
    <dgm:cxn modelId="{1E8CE64E-45C5-4203-8E1A-4272D4FFECF6}" type="presOf" srcId="{2D2A182D-4B87-4AAD-A572-22ABA80001A3}" destId="{D1A01E94-87E7-4157-91F8-C289080D18BF}" srcOrd="0" destOrd="0" presId="urn:microsoft.com/office/officeart/2009/3/layout/CircleRelationship"/>
    <dgm:cxn modelId="{69B3D970-7AFF-43BA-B400-7CE4E32333D9}" srcId="{629B02C1-F9F9-4EE8-AD29-6363CFAA079F}" destId="{44DD4572-0C7D-4C18-95B6-BF0F48D5DFBC}" srcOrd="0" destOrd="0" parTransId="{7C44248A-B27F-4382-A199-CA9932123785}" sibTransId="{E4A74257-9978-40DB-9A21-90A443E9D15A}"/>
    <dgm:cxn modelId="{32164A76-AC5F-4163-B34C-818EA5AF3D62}" srcId="{44DD4572-0C7D-4C18-95B6-BF0F48D5DFBC}" destId="{2D2A182D-4B87-4AAD-A572-22ABA80001A3}" srcOrd="3" destOrd="0" parTransId="{49EEE8DD-01AC-4BA4-BE8A-F653D0480D39}" sibTransId="{1F34E751-05B3-4F6F-B024-5EDAAF3A4342}"/>
    <dgm:cxn modelId="{C629468C-7564-4F01-BCD2-2CC0FFEE322D}" type="presOf" srcId="{629B02C1-F9F9-4EE8-AD29-6363CFAA079F}" destId="{ADAB11C4-7707-43EF-A749-1BF92B25AD95}" srcOrd="0" destOrd="0" presId="urn:microsoft.com/office/officeart/2009/3/layout/CircleRelationship"/>
    <dgm:cxn modelId="{EDE35192-7490-4DBD-9E19-E02F59F0552A}" srcId="{44DD4572-0C7D-4C18-95B6-BF0F48D5DFBC}" destId="{8FA977D9-AC35-4296-AC4A-F69CE72E1522}" srcOrd="2" destOrd="0" parTransId="{C4B52EAA-0698-46BC-BF78-9E97F4AA86AA}" sibTransId="{F0B1B0BC-1010-409D-916F-AD57A1A63ADF}"/>
    <dgm:cxn modelId="{BD8BCF94-40D0-413C-A6B7-7846C0261EE4}" type="presOf" srcId="{9D7B86C2-9D77-409F-BDCD-106EF9E9185E}" destId="{15982C2C-FF35-439A-A5FA-FB46BCF2B7B4}" srcOrd="0" destOrd="0" presId="urn:microsoft.com/office/officeart/2009/3/layout/CircleRelationship"/>
    <dgm:cxn modelId="{F89BB9AC-9070-41E0-9586-F4F2A35C640F}" type="presOf" srcId="{0D685530-79FA-4354-92B6-40C80332E51E}" destId="{77851D0E-3DF4-41D4-9C94-8778E2876EC5}" srcOrd="0" destOrd="0" presId="urn:microsoft.com/office/officeart/2009/3/layout/CircleRelationship"/>
    <dgm:cxn modelId="{74FB04BE-CD41-42B2-8758-5806B9EB71D0}" srcId="{44DD4572-0C7D-4C18-95B6-BF0F48D5DFBC}" destId="{B119473B-0275-41ED-9F63-30DA6B3176F5}" srcOrd="0" destOrd="0" parTransId="{940B1E39-70C5-448A-85AF-18DEE2E68D7E}" sibTransId="{5A209145-6C6F-434C-BF72-73AACAD20823}"/>
    <dgm:cxn modelId="{6D6430C1-2D11-4CBE-8CC9-DAD404D1997E}" type="presOf" srcId="{8FA977D9-AC35-4296-AC4A-F69CE72E1522}" destId="{36550088-4C1A-4F85-99DC-713290EB7CC1}" srcOrd="0" destOrd="0" presId="urn:microsoft.com/office/officeart/2009/3/layout/CircleRelationship"/>
    <dgm:cxn modelId="{904B07FE-4002-4E73-86E6-8A47C6317AEF}" type="presOf" srcId="{44DD4572-0C7D-4C18-95B6-BF0F48D5DFBC}" destId="{0652462E-1E54-42AA-BA21-BB215EB53BDF}" srcOrd="0" destOrd="0" presId="urn:microsoft.com/office/officeart/2009/3/layout/CircleRelationship"/>
    <dgm:cxn modelId="{A9D28F31-1C28-4BB4-8555-3EA9A135EDCE}" type="presParOf" srcId="{ADAB11C4-7707-43EF-A749-1BF92B25AD95}" destId="{0652462E-1E54-42AA-BA21-BB215EB53BDF}" srcOrd="0" destOrd="0" presId="urn:microsoft.com/office/officeart/2009/3/layout/CircleRelationship"/>
    <dgm:cxn modelId="{5BAEC128-BA27-421F-80F4-22040F9A67EA}" type="presParOf" srcId="{ADAB11C4-7707-43EF-A749-1BF92B25AD95}" destId="{D5A4AD7A-6548-4458-B1E4-D21327BB4913}" srcOrd="1" destOrd="0" presId="urn:microsoft.com/office/officeart/2009/3/layout/CircleRelationship"/>
    <dgm:cxn modelId="{12157E16-30E3-4750-A186-FB958EB3009F}" type="presParOf" srcId="{ADAB11C4-7707-43EF-A749-1BF92B25AD95}" destId="{04A2220F-EDF6-4E80-BAFF-C7AEB43B98CA}" srcOrd="2" destOrd="0" presId="urn:microsoft.com/office/officeart/2009/3/layout/CircleRelationship"/>
    <dgm:cxn modelId="{46784BE5-FB44-404C-9FEA-7DAA53ACEE59}" type="presParOf" srcId="{ADAB11C4-7707-43EF-A749-1BF92B25AD95}" destId="{80E04CBF-BBDD-4194-86AA-341338D6894C}" srcOrd="3" destOrd="0" presId="urn:microsoft.com/office/officeart/2009/3/layout/CircleRelationship"/>
    <dgm:cxn modelId="{7716448E-F4C5-4C28-9EEF-01230661DDC0}" type="presParOf" srcId="{ADAB11C4-7707-43EF-A749-1BF92B25AD95}" destId="{D3E56C4B-EEF3-4796-BE3C-A11E7C45CC7D}" srcOrd="4" destOrd="0" presId="urn:microsoft.com/office/officeart/2009/3/layout/CircleRelationship"/>
    <dgm:cxn modelId="{2768495B-BCC8-41D2-801D-5D91FAD6CE86}" type="presParOf" srcId="{ADAB11C4-7707-43EF-A749-1BF92B25AD95}" destId="{CD466302-E3E2-4A92-8A7A-D423FE3D8AD4}" srcOrd="5" destOrd="0" presId="urn:microsoft.com/office/officeart/2009/3/layout/CircleRelationship"/>
    <dgm:cxn modelId="{BA51C775-3B08-49AB-89D7-59D012B2F0C1}" type="presParOf" srcId="{ADAB11C4-7707-43EF-A749-1BF92B25AD95}" destId="{E317951F-E89A-449E-A148-8098F6759CE8}" srcOrd="6" destOrd="0" presId="urn:microsoft.com/office/officeart/2009/3/layout/CircleRelationship"/>
    <dgm:cxn modelId="{E6DA00E5-C473-485A-B92F-0ED43028C4C3}" type="presParOf" srcId="{ADAB11C4-7707-43EF-A749-1BF92B25AD95}" destId="{F0A87CBD-5BF9-4EAD-81EF-1E7F3B33EDBE}" srcOrd="7" destOrd="0" presId="urn:microsoft.com/office/officeart/2009/3/layout/CircleRelationship"/>
    <dgm:cxn modelId="{44CC69E5-5D1B-4304-AB87-EAA8C1C48CB9}" type="presParOf" srcId="{F0A87CBD-5BF9-4EAD-81EF-1E7F3B33EDBE}" destId="{B10989F4-6E7E-44E2-9F1D-D0230EE2B0E7}" srcOrd="0" destOrd="0" presId="urn:microsoft.com/office/officeart/2009/3/layout/CircleRelationship"/>
    <dgm:cxn modelId="{E505BA22-096A-41FF-9A07-8D94789D58C4}" type="presParOf" srcId="{ADAB11C4-7707-43EF-A749-1BF92B25AD95}" destId="{D3276E0A-2C7E-49E1-BE82-E1AC86B679FC}" srcOrd="8" destOrd="0" presId="urn:microsoft.com/office/officeart/2009/3/layout/CircleRelationship"/>
    <dgm:cxn modelId="{63CE140B-97B5-440E-943E-C441FD93D6BE}" type="presParOf" srcId="{D3276E0A-2C7E-49E1-BE82-E1AC86B679FC}" destId="{AF261EE2-1473-4218-AF41-7D0BA89464AC}" srcOrd="0" destOrd="0" presId="urn:microsoft.com/office/officeart/2009/3/layout/CircleRelationship"/>
    <dgm:cxn modelId="{03959AA0-C733-413A-BD76-EE89E83AAF6D}" type="presParOf" srcId="{ADAB11C4-7707-43EF-A749-1BF92B25AD95}" destId="{15982C2C-FF35-439A-A5FA-FB46BCF2B7B4}" srcOrd="9" destOrd="0" presId="urn:microsoft.com/office/officeart/2009/3/layout/CircleRelationship"/>
    <dgm:cxn modelId="{D2654B92-81E7-4684-91D7-F0562333BB20}" type="presParOf" srcId="{ADAB11C4-7707-43EF-A749-1BF92B25AD95}" destId="{AAAECC63-9838-4E15-8D16-3C0481466CC8}" srcOrd="10" destOrd="0" presId="urn:microsoft.com/office/officeart/2009/3/layout/CircleRelationship"/>
    <dgm:cxn modelId="{08AD7AB4-B9E9-4300-B6D3-D41CCF18FA28}" type="presParOf" srcId="{AAAECC63-9838-4E15-8D16-3C0481466CC8}" destId="{CC7E32F2-9D26-43BC-AC4E-BF0E5B1D7D3C}" srcOrd="0" destOrd="0" presId="urn:microsoft.com/office/officeart/2009/3/layout/CircleRelationship"/>
    <dgm:cxn modelId="{CCF3F836-4EB4-4B2B-AE30-F6702C64C59A}" type="presParOf" srcId="{ADAB11C4-7707-43EF-A749-1BF92B25AD95}" destId="{CF19250C-285C-4B8C-A5AB-58806E7BD790}" srcOrd="11" destOrd="0" presId="urn:microsoft.com/office/officeart/2009/3/layout/CircleRelationship"/>
    <dgm:cxn modelId="{4783E316-20C5-4AC5-94B2-47FBF776A63C}" type="presParOf" srcId="{CF19250C-285C-4B8C-A5AB-58806E7BD790}" destId="{89FD2BA5-8871-4D48-9B93-AE0D2D2B76E2}" srcOrd="0" destOrd="0" presId="urn:microsoft.com/office/officeart/2009/3/layout/CircleRelationship"/>
    <dgm:cxn modelId="{E8C36967-3FC7-4DDB-A76B-389F023D9D73}" type="presParOf" srcId="{ADAB11C4-7707-43EF-A749-1BF92B25AD95}" destId="{63A73A0F-9853-44BF-98C2-FB3D96E39BE1}" srcOrd="12" destOrd="0" presId="urn:microsoft.com/office/officeart/2009/3/layout/CircleRelationship"/>
    <dgm:cxn modelId="{610F4E8D-0214-4A04-B6EB-B22312E6A0EF}" type="presParOf" srcId="{63A73A0F-9853-44BF-98C2-FB3D96E39BE1}" destId="{3CA1EBBA-3DE8-4709-AD9E-FB28598C9955}" srcOrd="0" destOrd="0" presId="urn:microsoft.com/office/officeart/2009/3/layout/CircleRelationship"/>
    <dgm:cxn modelId="{A7A3779C-DC66-4EE8-8A23-D69D48A24A77}" type="presParOf" srcId="{ADAB11C4-7707-43EF-A749-1BF92B25AD95}" destId="{36550088-4C1A-4F85-99DC-713290EB7CC1}" srcOrd="13" destOrd="0" presId="urn:microsoft.com/office/officeart/2009/3/layout/CircleRelationship"/>
    <dgm:cxn modelId="{DD844702-0CD0-4D52-9429-1B6BB3A3532E}" type="presParOf" srcId="{ADAB11C4-7707-43EF-A749-1BF92B25AD95}" destId="{5480F35F-7FE8-4F41-8B66-C8ED001B4490}" srcOrd="14" destOrd="0" presId="urn:microsoft.com/office/officeart/2009/3/layout/CircleRelationship"/>
    <dgm:cxn modelId="{4FEA7A48-67C2-400C-9075-DDE3AE3F1787}" type="presParOf" srcId="{5480F35F-7FE8-4F41-8B66-C8ED001B4490}" destId="{BACC68B8-D61A-41F3-BDD2-38E237D16592}" srcOrd="0" destOrd="0" presId="urn:microsoft.com/office/officeart/2009/3/layout/CircleRelationship"/>
    <dgm:cxn modelId="{03738FCD-2AD8-4E83-884C-0F86C18130A6}" type="presParOf" srcId="{ADAB11C4-7707-43EF-A749-1BF92B25AD95}" destId="{D1A01E94-87E7-4157-91F8-C289080D18BF}" srcOrd="15" destOrd="0" presId="urn:microsoft.com/office/officeart/2009/3/layout/CircleRelationship"/>
    <dgm:cxn modelId="{EEEC9755-FA2B-4BC4-83FF-27E79374A388}" type="presParOf" srcId="{ADAB11C4-7707-43EF-A749-1BF92B25AD95}" destId="{D11DA33B-B4DE-49CF-A9D4-0C2F9157171B}" srcOrd="16" destOrd="0" presId="urn:microsoft.com/office/officeart/2009/3/layout/CircleRelationship"/>
    <dgm:cxn modelId="{F2E5CF24-9B4B-402B-8096-C545E9BECFD0}" type="presParOf" srcId="{D11DA33B-B4DE-49CF-A9D4-0C2F9157171B}" destId="{FF49D796-332D-4CE9-8F4C-D56D04B11BD0}" srcOrd="0" destOrd="0" presId="urn:microsoft.com/office/officeart/2009/3/layout/CircleRelationship"/>
    <dgm:cxn modelId="{E302186C-8541-426A-BD71-9A2F37C96B4D}" type="presParOf" srcId="{ADAB11C4-7707-43EF-A749-1BF92B25AD95}" destId="{77851D0E-3DF4-41D4-9C94-8778E2876EC5}" srcOrd="17" destOrd="0" presId="urn:microsoft.com/office/officeart/2009/3/layout/CircleRelationship"/>
    <dgm:cxn modelId="{9F8A6D33-0877-464C-BA0C-AB5A5F81F57C}" type="presParOf" srcId="{ADAB11C4-7707-43EF-A749-1BF92B25AD95}" destId="{0ECE96C6-5024-4FF6-9116-6F4BD0F3A9C4}" srcOrd="18" destOrd="0" presId="urn:microsoft.com/office/officeart/2009/3/layout/CircleRelationship"/>
    <dgm:cxn modelId="{7B21C0D8-42CB-420F-B550-3FCA5FB756D9}" type="presParOf" srcId="{0ECE96C6-5024-4FF6-9116-6F4BD0F3A9C4}" destId="{BA0542FE-1A3C-4528-87AB-FE07D9E3C84E}" srcOrd="0" destOrd="0" presId="urn:microsoft.com/office/officeart/2009/3/layout/CircleRelationship"/>
    <dgm:cxn modelId="{F826C273-5E14-4ECA-A4E4-449C9FC12E50}" type="presParOf" srcId="{ADAB11C4-7707-43EF-A749-1BF92B25AD95}" destId="{31A8E88B-D693-4497-B8FB-AE0827DCA0CD}" srcOrd="19" destOrd="0" presId="urn:microsoft.com/office/officeart/2009/3/layout/CircleRelationship"/>
    <dgm:cxn modelId="{D6229DE4-F0D2-474B-814F-D98FC6AA7B66}" type="presParOf" srcId="{31A8E88B-D693-4497-B8FB-AE0827DCA0CD}" destId="{FAE2B693-52FA-4523-BBB8-9E21C2B351FD}" srcOrd="0" destOrd="0" presId="urn:microsoft.com/office/officeart/2009/3/layout/CircleRelationshi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73ADD8-FB2B-427F-B04B-96EFAF26B63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6ECDF56-11C9-45C0-8777-D377B0CDC179}">
      <dgm:prSet/>
      <dgm:spPr/>
      <dgm:t>
        <a:bodyPr/>
        <a:lstStyle/>
        <a:p>
          <a:pPr>
            <a:lnSpc>
              <a:spcPct val="100000"/>
            </a:lnSpc>
          </a:pPr>
          <a:r>
            <a:rPr lang="en-US"/>
            <a:t>Lower heat of hydration:</a:t>
          </a:r>
        </a:p>
      </dgm:t>
    </dgm:pt>
    <dgm:pt modelId="{A9A49645-D2C2-451A-BABC-36A5F1220C90}" type="parTrans" cxnId="{EBDF2D53-3910-4B77-8DE5-058729BD1AA8}">
      <dgm:prSet/>
      <dgm:spPr/>
      <dgm:t>
        <a:bodyPr/>
        <a:lstStyle/>
        <a:p>
          <a:endParaRPr lang="en-US"/>
        </a:p>
      </dgm:t>
    </dgm:pt>
    <dgm:pt modelId="{15436F0F-6989-4837-96C0-A51B70ED53F5}" type="sibTrans" cxnId="{EBDF2D53-3910-4B77-8DE5-058729BD1AA8}">
      <dgm:prSet/>
      <dgm:spPr/>
      <dgm:t>
        <a:bodyPr/>
        <a:lstStyle/>
        <a:p>
          <a:endParaRPr lang="en-US"/>
        </a:p>
      </dgm:t>
    </dgm:pt>
    <dgm:pt modelId="{681E2EB7-0B11-4445-BAB6-9AD5EFE86F41}">
      <dgm:prSet/>
      <dgm:spPr/>
      <dgm:t>
        <a:bodyPr/>
        <a:lstStyle/>
        <a:p>
          <a:pPr>
            <a:lnSpc>
              <a:spcPct val="100000"/>
            </a:lnSpc>
          </a:pPr>
          <a:r>
            <a:rPr lang="en-US"/>
            <a:t>15% to 50% lower than portland cement concrete</a:t>
          </a:r>
        </a:p>
      </dgm:t>
    </dgm:pt>
    <dgm:pt modelId="{8DB68A07-BDD4-4F69-A470-DF11E1B8332F}" type="parTrans" cxnId="{3CEABF48-FFE3-4314-B90E-BB52A2ADFF95}">
      <dgm:prSet/>
      <dgm:spPr/>
      <dgm:t>
        <a:bodyPr/>
        <a:lstStyle/>
        <a:p>
          <a:endParaRPr lang="en-US"/>
        </a:p>
      </dgm:t>
    </dgm:pt>
    <dgm:pt modelId="{E4F81B79-02D2-4361-BB49-BBB4916ABA50}" type="sibTrans" cxnId="{3CEABF48-FFE3-4314-B90E-BB52A2ADFF95}">
      <dgm:prSet/>
      <dgm:spPr/>
      <dgm:t>
        <a:bodyPr/>
        <a:lstStyle/>
        <a:p>
          <a:endParaRPr lang="en-US"/>
        </a:p>
      </dgm:t>
    </dgm:pt>
    <dgm:pt modelId="{992B9D13-6036-417E-BD0F-E71475C6B434}">
      <dgm:prSet/>
      <dgm:spPr/>
      <dgm:t>
        <a:bodyPr/>
        <a:lstStyle/>
        <a:p>
          <a:pPr>
            <a:lnSpc>
              <a:spcPct val="100000"/>
            </a:lnSpc>
          </a:pPr>
          <a:r>
            <a:rPr lang="en-US"/>
            <a:t>Typical 50% to 80% replacement rates</a:t>
          </a:r>
        </a:p>
      </dgm:t>
    </dgm:pt>
    <dgm:pt modelId="{9FA91234-104E-4926-8F82-109B8FC2B051}" type="parTrans" cxnId="{7952F775-6D0E-4C67-B4A8-9B4E27B4DB83}">
      <dgm:prSet/>
      <dgm:spPr/>
      <dgm:t>
        <a:bodyPr/>
        <a:lstStyle/>
        <a:p>
          <a:endParaRPr lang="en-US"/>
        </a:p>
      </dgm:t>
    </dgm:pt>
    <dgm:pt modelId="{09D3F699-F906-45C1-A0D2-529DECF499E2}" type="sibTrans" cxnId="{7952F775-6D0E-4C67-B4A8-9B4E27B4DB83}">
      <dgm:prSet/>
      <dgm:spPr/>
      <dgm:t>
        <a:bodyPr/>
        <a:lstStyle/>
        <a:p>
          <a:endParaRPr lang="en-US"/>
        </a:p>
      </dgm:t>
    </dgm:pt>
    <dgm:pt modelId="{8BC503CB-A2D8-4C6B-92A7-31E3788DA744}">
      <dgm:prSet/>
      <dgm:spPr/>
      <dgm:t>
        <a:bodyPr/>
        <a:lstStyle/>
        <a:p>
          <a:pPr>
            <a:lnSpc>
              <a:spcPct val="100000"/>
            </a:lnSpc>
          </a:pPr>
          <a:r>
            <a:rPr lang="en-US"/>
            <a:t>High performance properties</a:t>
          </a:r>
        </a:p>
      </dgm:t>
    </dgm:pt>
    <dgm:pt modelId="{A2F0FA7D-FD47-454B-855A-07A74AAE5D8A}" type="parTrans" cxnId="{73F4F0E5-8ED7-433B-902A-4ADEC5B69CEC}">
      <dgm:prSet/>
      <dgm:spPr/>
      <dgm:t>
        <a:bodyPr/>
        <a:lstStyle/>
        <a:p>
          <a:endParaRPr lang="en-US"/>
        </a:p>
      </dgm:t>
    </dgm:pt>
    <dgm:pt modelId="{2620AA63-538C-49E9-BC3B-DFFF82C1B90E}" type="sibTrans" cxnId="{73F4F0E5-8ED7-433B-902A-4ADEC5B69CEC}">
      <dgm:prSet/>
      <dgm:spPr/>
      <dgm:t>
        <a:bodyPr/>
        <a:lstStyle/>
        <a:p>
          <a:endParaRPr lang="en-US"/>
        </a:p>
      </dgm:t>
    </dgm:pt>
    <dgm:pt modelId="{502716D8-2FE6-4404-A4A8-24EC0ED077C1}">
      <dgm:prSet/>
      <dgm:spPr/>
      <dgm:t>
        <a:bodyPr/>
        <a:lstStyle/>
        <a:p>
          <a:pPr>
            <a:lnSpc>
              <a:spcPct val="100000"/>
            </a:lnSpc>
          </a:pPr>
          <a:r>
            <a:rPr lang="en-US"/>
            <a:t>Strength &amp; placement</a:t>
          </a:r>
        </a:p>
      </dgm:t>
    </dgm:pt>
    <dgm:pt modelId="{3582D284-567D-4877-B3D4-9EAB83D64F8F}" type="parTrans" cxnId="{78A5B1EE-A8A5-47D0-826B-AFF923627366}">
      <dgm:prSet/>
      <dgm:spPr/>
      <dgm:t>
        <a:bodyPr/>
        <a:lstStyle/>
        <a:p>
          <a:endParaRPr lang="en-US"/>
        </a:p>
      </dgm:t>
    </dgm:pt>
    <dgm:pt modelId="{07A7C692-7DD3-440B-B86D-D124B60E73D5}" type="sibTrans" cxnId="{78A5B1EE-A8A5-47D0-826B-AFF923627366}">
      <dgm:prSet/>
      <dgm:spPr/>
      <dgm:t>
        <a:bodyPr/>
        <a:lstStyle/>
        <a:p>
          <a:endParaRPr lang="en-US"/>
        </a:p>
      </dgm:t>
    </dgm:pt>
    <dgm:pt modelId="{F48C9FA1-95FD-479F-BABB-4F3679F87940}" type="pres">
      <dgm:prSet presAssocID="{A773ADD8-FB2B-427F-B04B-96EFAF26B63B}" presName="root" presStyleCnt="0">
        <dgm:presLayoutVars>
          <dgm:dir/>
          <dgm:resizeHandles val="exact"/>
        </dgm:presLayoutVars>
      </dgm:prSet>
      <dgm:spPr/>
    </dgm:pt>
    <dgm:pt modelId="{139B21F4-02B8-42BC-A88C-63DEEE26FF25}" type="pres">
      <dgm:prSet presAssocID="{D6ECDF56-11C9-45C0-8777-D377B0CDC179}" presName="compNode" presStyleCnt="0"/>
      <dgm:spPr/>
    </dgm:pt>
    <dgm:pt modelId="{58DE53CB-EF5D-4590-BDFB-5DCFCDC2C70F}" type="pres">
      <dgm:prSet presAssocID="{D6ECDF56-11C9-45C0-8777-D377B0CDC179}" presName="bgRect" presStyleLbl="bgShp" presStyleIdx="0" presStyleCnt="2"/>
      <dgm:spPr/>
    </dgm:pt>
    <dgm:pt modelId="{1CAD7791-D704-4EC6-A542-A95D328950D1}" type="pres">
      <dgm:prSet presAssocID="{D6ECDF56-11C9-45C0-8777-D377B0CDC17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ement truck"/>
        </a:ext>
      </dgm:extLst>
    </dgm:pt>
    <dgm:pt modelId="{9C182E70-61DA-49CF-BB2F-19D4338831CE}" type="pres">
      <dgm:prSet presAssocID="{D6ECDF56-11C9-45C0-8777-D377B0CDC179}" presName="spaceRect" presStyleCnt="0"/>
      <dgm:spPr/>
    </dgm:pt>
    <dgm:pt modelId="{8A6AC9D7-060E-424F-881C-FE755314184D}" type="pres">
      <dgm:prSet presAssocID="{D6ECDF56-11C9-45C0-8777-D377B0CDC179}" presName="parTx" presStyleLbl="revTx" presStyleIdx="0" presStyleCnt="4">
        <dgm:presLayoutVars>
          <dgm:chMax val="0"/>
          <dgm:chPref val="0"/>
        </dgm:presLayoutVars>
      </dgm:prSet>
      <dgm:spPr/>
    </dgm:pt>
    <dgm:pt modelId="{5CC2AC15-45D8-418C-9E41-01F7610217CF}" type="pres">
      <dgm:prSet presAssocID="{D6ECDF56-11C9-45C0-8777-D377B0CDC179}" presName="desTx" presStyleLbl="revTx" presStyleIdx="1" presStyleCnt="4">
        <dgm:presLayoutVars/>
      </dgm:prSet>
      <dgm:spPr/>
    </dgm:pt>
    <dgm:pt modelId="{D28C1301-6B04-4652-ACB5-1D9B1ACC7ED5}" type="pres">
      <dgm:prSet presAssocID="{15436F0F-6989-4837-96C0-A51B70ED53F5}" presName="sibTrans" presStyleCnt="0"/>
      <dgm:spPr/>
    </dgm:pt>
    <dgm:pt modelId="{EC9E0F2B-2B1D-48E4-A7CD-081C82A8700F}" type="pres">
      <dgm:prSet presAssocID="{8BC503CB-A2D8-4C6B-92A7-31E3788DA744}" presName="compNode" presStyleCnt="0"/>
      <dgm:spPr/>
    </dgm:pt>
    <dgm:pt modelId="{8DC246D5-3B09-47EC-8630-71B0E1BA1826}" type="pres">
      <dgm:prSet presAssocID="{8BC503CB-A2D8-4C6B-92A7-31E3788DA744}" presName="bgRect" presStyleLbl="bgShp" presStyleIdx="1" presStyleCnt="2"/>
      <dgm:spPr/>
    </dgm:pt>
    <dgm:pt modelId="{C710DE75-A356-4F45-8032-D3067A3EF592}" type="pres">
      <dgm:prSet presAssocID="{8BC503CB-A2D8-4C6B-92A7-31E3788DA74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cle Arm"/>
        </a:ext>
      </dgm:extLst>
    </dgm:pt>
    <dgm:pt modelId="{9889EEAF-B34D-4143-BA8D-363C3BE95D49}" type="pres">
      <dgm:prSet presAssocID="{8BC503CB-A2D8-4C6B-92A7-31E3788DA744}" presName="spaceRect" presStyleCnt="0"/>
      <dgm:spPr/>
    </dgm:pt>
    <dgm:pt modelId="{BEEE0A4C-79DA-408B-A967-980553CB60A3}" type="pres">
      <dgm:prSet presAssocID="{8BC503CB-A2D8-4C6B-92A7-31E3788DA744}" presName="parTx" presStyleLbl="revTx" presStyleIdx="2" presStyleCnt="4">
        <dgm:presLayoutVars>
          <dgm:chMax val="0"/>
          <dgm:chPref val="0"/>
        </dgm:presLayoutVars>
      </dgm:prSet>
      <dgm:spPr/>
    </dgm:pt>
    <dgm:pt modelId="{620B7462-B2E9-4F19-A38F-90953DEFD63B}" type="pres">
      <dgm:prSet presAssocID="{8BC503CB-A2D8-4C6B-92A7-31E3788DA744}" presName="desTx" presStyleLbl="revTx" presStyleIdx="3" presStyleCnt="4">
        <dgm:presLayoutVars/>
      </dgm:prSet>
      <dgm:spPr/>
    </dgm:pt>
  </dgm:ptLst>
  <dgm:cxnLst>
    <dgm:cxn modelId="{256A0803-667E-4458-A6D7-9B2E8889503C}" type="presOf" srcId="{A773ADD8-FB2B-427F-B04B-96EFAF26B63B}" destId="{F48C9FA1-95FD-479F-BABB-4F3679F87940}" srcOrd="0" destOrd="0" presId="urn:microsoft.com/office/officeart/2018/2/layout/IconVerticalSolidList"/>
    <dgm:cxn modelId="{872CDE10-3E7B-4DEA-A33B-80A5051EBC98}" type="presOf" srcId="{502716D8-2FE6-4404-A4A8-24EC0ED077C1}" destId="{620B7462-B2E9-4F19-A38F-90953DEFD63B}" srcOrd="0" destOrd="0" presId="urn:microsoft.com/office/officeart/2018/2/layout/IconVerticalSolidList"/>
    <dgm:cxn modelId="{E2EE5129-2305-4B09-9154-2010E35834E6}" type="presOf" srcId="{992B9D13-6036-417E-BD0F-E71475C6B434}" destId="{5CC2AC15-45D8-418C-9E41-01F7610217CF}" srcOrd="0" destOrd="1" presId="urn:microsoft.com/office/officeart/2018/2/layout/IconVerticalSolidList"/>
    <dgm:cxn modelId="{3CEABF48-FFE3-4314-B90E-BB52A2ADFF95}" srcId="{D6ECDF56-11C9-45C0-8777-D377B0CDC179}" destId="{681E2EB7-0B11-4445-BAB6-9AD5EFE86F41}" srcOrd="0" destOrd="0" parTransId="{8DB68A07-BDD4-4F69-A470-DF11E1B8332F}" sibTransId="{E4F81B79-02D2-4361-BB49-BBB4916ABA50}"/>
    <dgm:cxn modelId="{EBDF2D53-3910-4B77-8DE5-058729BD1AA8}" srcId="{A773ADD8-FB2B-427F-B04B-96EFAF26B63B}" destId="{D6ECDF56-11C9-45C0-8777-D377B0CDC179}" srcOrd="0" destOrd="0" parTransId="{A9A49645-D2C2-451A-BABC-36A5F1220C90}" sibTransId="{15436F0F-6989-4837-96C0-A51B70ED53F5}"/>
    <dgm:cxn modelId="{7952F775-6D0E-4C67-B4A8-9B4E27B4DB83}" srcId="{D6ECDF56-11C9-45C0-8777-D377B0CDC179}" destId="{992B9D13-6036-417E-BD0F-E71475C6B434}" srcOrd="1" destOrd="0" parTransId="{9FA91234-104E-4926-8F82-109B8FC2B051}" sibTransId="{09D3F699-F906-45C1-A0D2-529DECF499E2}"/>
    <dgm:cxn modelId="{01167388-4036-4F81-9523-2F8A70D7C537}" type="presOf" srcId="{8BC503CB-A2D8-4C6B-92A7-31E3788DA744}" destId="{BEEE0A4C-79DA-408B-A967-980553CB60A3}" srcOrd="0" destOrd="0" presId="urn:microsoft.com/office/officeart/2018/2/layout/IconVerticalSolidList"/>
    <dgm:cxn modelId="{731FC6A9-9E52-47B1-AF37-A1B6C41BA2D3}" type="presOf" srcId="{D6ECDF56-11C9-45C0-8777-D377B0CDC179}" destId="{8A6AC9D7-060E-424F-881C-FE755314184D}" srcOrd="0" destOrd="0" presId="urn:microsoft.com/office/officeart/2018/2/layout/IconVerticalSolidList"/>
    <dgm:cxn modelId="{46D349BF-70C8-4C93-A310-8AC6F24B29A2}" type="presOf" srcId="{681E2EB7-0B11-4445-BAB6-9AD5EFE86F41}" destId="{5CC2AC15-45D8-418C-9E41-01F7610217CF}" srcOrd="0" destOrd="0" presId="urn:microsoft.com/office/officeart/2018/2/layout/IconVerticalSolidList"/>
    <dgm:cxn modelId="{73F4F0E5-8ED7-433B-902A-4ADEC5B69CEC}" srcId="{A773ADD8-FB2B-427F-B04B-96EFAF26B63B}" destId="{8BC503CB-A2D8-4C6B-92A7-31E3788DA744}" srcOrd="1" destOrd="0" parTransId="{A2F0FA7D-FD47-454B-855A-07A74AAE5D8A}" sibTransId="{2620AA63-538C-49E9-BC3B-DFFF82C1B90E}"/>
    <dgm:cxn modelId="{78A5B1EE-A8A5-47D0-826B-AFF923627366}" srcId="{8BC503CB-A2D8-4C6B-92A7-31E3788DA744}" destId="{502716D8-2FE6-4404-A4A8-24EC0ED077C1}" srcOrd="0" destOrd="0" parTransId="{3582D284-567D-4877-B3D4-9EAB83D64F8F}" sibTransId="{07A7C692-7DD3-440B-B86D-D124B60E73D5}"/>
    <dgm:cxn modelId="{130A9796-369B-476F-A851-A78258ABC730}" type="presParOf" srcId="{F48C9FA1-95FD-479F-BABB-4F3679F87940}" destId="{139B21F4-02B8-42BC-A88C-63DEEE26FF25}" srcOrd="0" destOrd="0" presId="urn:microsoft.com/office/officeart/2018/2/layout/IconVerticalSolidList"/>
    <dgm:cxn modelId="{BA762A6E-558F-4F33-AFD2-85C0756E236F}" type="presParOf" srcId="{139B21F4-02B8-42BC-A88C-63DEEE26FF25}" destId="{58DE53CB-EF5D-4590-BDFB-5DCFCDC2C70F}" srcOrd="0" destOrd="0" presId="urn:microsoft.com/office/officeart/2018/2/layout/IconVerticalSolidList"/>
    <dgm:cxn modelId="{663EC4C1-8F74-4251-AC9F-6F65D504FA1D}" type="presParOf" srcId="{139B21F4-02B8-42BC-A88C-63DEEE26FF25}" destId="{1CAD7791-D704-4EC6-A542-A95D328950D1}" srcOrd="1" destOrd="0" presId="urn:microsoft.com/office/officeart/2018/2/layout/IconVerticalSolidList"/>
    <dgm:cxn modelId="{B3F0F08D-33E8-4C72-9A97-DCA2544577D5}" type="presParOf" srcId="{139B21F4-02B8-42BC-A88C-63DEEE26FF25}" destId="{9C182E70-61DA-49CF-BB2F-19D4338831CE}" srcOrd="2" destOrd="0" presId="urn:microsoft.com/office/officeart/2018/2/layout/IconVerticalSolidList"/>
    <dgm:cxn modelId="{F1B5376D-E49D-4464-B51C-434ECD80174C}" type="presParOf" srcId="{139B21F4-02B8-42BC-A88C-63DEEE26FF25}" destId="{8A6AC9D7-060E-424F-881C-FE755314184D}" srcOrd="3" destOrd="0" presId="urn:microsoft.com/office/officeart/2018/2/layout/IconVerticalSolidList"/>
    <dgm:cxn modelId="{DF73DB71-D25E-44DC-A225-CFDFE0B95C46}" type="presParOf" srcId="{139B21F4-02B8-42BC-A88C-63DEEE26FF25}" destId="{5CC2AC15-45D8-418C-9E41-01F7610217CF}" srcOrd="4" destOrd="0" presId="urn:microsoft.com/office/officeart/2018/2/layout/IconVerticalSolidList"/>
    <dgm:cxn modelId="{67FBA444-0179-4578-B1EC-4E98D8FFEF52}" type="presParOf" srcId="{F48C9FA1-95FD-479F-BABB-4F3679F87940}" destId="{D28C1301-6B04-4652-ACB5-1D9B1ACC7ED5}" srcOrd="1" destOrd="0" presId="urn:microsoft.com/office/officeart/2018/2/layout/IconVerticalSolidList"/>
    <dgm:cxn modelId="{2E2B2471-1F23-42C1-BC25-F13904C0F915}" type="presParOf" srcId="{F48C9FA1-95FD-479F-BABB-4F3679F87940}" destId="{EC9E0F2B-2B1D-48E4-A7CD-081C82A8700F}" srcOrd="2" destOrd="0" presId="urn:microsoft.com/office/officeart/2018/2/layout/IconVerticalSolidList"/>
    <dgm:cxn modelId="{BE183B42-A34B-4C08-8D7B-0B68E336B4DA}" type="presParOf" srcId="{EC9E0F2B-2B1D-48E4-A7CD-081C82A8700F}" destId="{8DC246D5-3B09-47EC-8630-71B0E1BA1826}" srcOrd="0" destOrd="0" presId="urn:microsoft.com/office/officeart/2018/2/layout/IconVerticalSolidList"/>
    <dgm:cxn modelId="{01D5324B-89B0-4FE9-9365-07BEC68EB32A}" type="presParOf" srcId="{EC9E0F2B-2B1D-48E4-A7CD-081C82A8700F}" destId="{C710DE75-A356-4F45-8032-D3067A3EF592}" srcOrd="1" destOrd="0" presId="urn:microsoft.com/office/officeart/2018/2/layout/IconVerticalSolidList"/>
    <dgm:cxn modelId="{A9859F16-9CB5-4BD1-8A69-F52CA0690425}" type="presParOf" srcId="{EC9E0F2B-2B1D-48E4-A7CD-081C82A8700F}" destId="{9889EEAF-B34D-4143-BA8D-363C3BE95D49}" srcOrd="2" destOrd="0" presId="urn:microsoft.com/office/officeart/2018/2/layout/IconVerticalSolidList"/>
    <dgm:cxn modelId="{68E71C37-FEF2-4B91-A75B-36A506A9F52E}" type="presParOf" srcId="{EC9E0F2B-2B1D-48E4-A7CD-081C82A8700F}" destId="{BEEE0A4C-79DA-408B-A967-980553CB60A3}" srcOrd="3" destOrd="0" presId="urn:microsoft.com/office/officeart/2018/2/layout/IconVerticalSolidList"/>
    <dgm:cxn modelId="{D71745C6-57AA-4912-81FE-A5848E57F95B}" type="presParOf" srcId="{EC9E0F2B-2B1D-48E4-A7CD-081C82A8700F}" destId="{620B7462-B2E9-4F19-A38F-90953DEFD63B}"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7C8D5-AB81-48E7-AE83-0B7ADF47CD08}">
      <dsp:nvSpPr>
        <dsp:cNvPr id="0" name=""/>
        <dsp:cNvSpPr/>
      </dsp:nvSpPr>
      <dsp:spPr>
        <a:xfrm>
          <a:off x="0" y="26088"/>
          <a:ext cx="5040312" cy="97344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latin typeface="Trebuchet MS" panose="020B0603020202020204" pitchFamily="34" charset="0"/>
            </a:rPr>
            <a:t>Overview of Slag Cement</a:t>
          </a:r>
        </a:p>
      </dsp:txBody>
      <dsp:txXfrm>
        <a:off x="47519" y="73607"/>
        <a:ext cx="4945274" cy="878402"/>
      </dsp:txXfrm>
    </dsp:sp>
    <dsp:sp modelId="{8699D28D-2E72-4B0F-AB9C-BAB3C666635D}">
      <dsp:nvSpPr>
        <dsp:cNvPr id="0" name=""/>
        <dsp:cNvSpPr/>
      </dsp:nvSpPr>
      <dsp:spPr>
        <a:xfrm>
          <a:off x="0" y="999528"/>
          <a:ext cx="5040312"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3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solidFill>
              <a:latin typeface="Trebuchet MS" panose="020B0603020202020204" pitchFamily="34" charset="0"/>
            </a:rPr>
            <a:t>Why use a SCM</a:t>
          </a:r>
        </a:p>
        <a:p>
          <a:pPr marL="228600" lvl="1" indent="-228600" algn="l" defTabSz="1066800">
            <a:lnSpc>
              <a:spcPct val="90000"/>
            </a:lnSpc>
            <a:spcBef>
              <a:spcPct val="0"/>
            </a:spcBef>
            <a:spcAft>
              <a:spcPct val="20000"/>
            </a:spcAft>
            <a:buChar char="•"/>
          </a:pPr>
          <a:r>
            <a:rPr lang="en-US" sz="2400" kern="1200" dirty="0">
              <a:solidFill>
                <a:schemeClr val="tx1"/>
              </a:solidFill>
              <a:latin typeface="Trebuchet MS" panose="020B0603020202020204" pitchFamily="34" charset="0"/>
            </a:rPr>
            <a:t>Defining &amp; the specifications</a:t>
          </a:r>
        </a:p>
        <a:p>
          <a:pPr marL="228600" lvl="1" indent="-228600" algn="l" defTabSz="1066800">
            <a:lnSpc>
              <a:spcPct val="90000"/>
            </a:lnSpc>
            <a:spcBef>
              <a:spcPct val="0"/>
            </a:spcBef>
            <a:spcAft>
              <a:spcPct val="20000"/>
            </a:spcAft>
            <a:buChar char="•"/>
          </a:pPr>
          <a:r>
            <a:rPr lang="en-US" sz="2400" kern="1200" dirty="0">
              <a:solidFill>
                <a:schemeClr val="tx1"/>
              </a:solidFill>
              <a:latin typeface="Trebuchet MS" panose="020B0603020202020204" pitchFamily="34" charset="0"/>
            </a:rPr>
            <a:t>Cementitious hydration advantages</a:t>
          </a:r>
        </a:p>
        <a:p>
          <a:pPr marL="228600" lvl="1" indent="-228600" algn="l" defTabSz="1066800">
            <a:lnSpc>
              <a:spcPct val="90000"/>
            </a:lnSpc>
            <a:spcBef>
              <a:spcPct val="0"/>
            </a:spcBef>
            <a:spcAft>
              <a:spcPct val="20000"/>
            </a:spcAft>
            <a:buNone/>
          </a:pPr>
          <a:endParaRPr lang="en-US" sz="2400" kern="1200" dirty="0">
            <a:solidFill>
              <a:schemeClr val="bg1"/>
            </a:solidFill>
            <a:latin typeface="Trebuchet MS" panose="020B0603020202020204" pitchFamily="34" charset="0"/>
          </a:endParaRPr>
        </a:p>
      </dsp:txBody>
      <dsp:txXfrm>
        <a:off x="0" y="999528"/>
        <a:ext cx="5040312" cy="1883700"/>
      </dsp:txXfrm>
    </dsp:sp>
    <dsp:sp modelId="{28FF88D8-86CF-43F6-A857-3F736B909F54}">
      <dsp:nvSpPr>
        <dsp:cNvPr id="0" name=""/>
        <dsp:cNvSpPr/>
      </dsp:nvSpPr>
      <dsp:spPr>
        <a:xfrm>
          <a:off x="0" y="2812213"/>
          <a:ext cx="5040312" cy="973440"/>
        </a:xfrm>
        <a:prstGeom prst="roundRect">
          <a:avLst/>
        </a:prstGeom>
        <a:gradFill rotWithShape="0">
          <a:gsLst>
            <a:gs pos="0">
              <a:schemeClr val="accent2">
                <a:hueOff val="-1119022"/>
                <a:satOff val="28937"/>
                <a:lumOff val="2942"/>
                <a:alphaOff val="0"/>
                <a:satMod val="103000"/>
                <a:lumMod val="102000"/>
                <a:tint val="94000"/>
              </a:schemeClr>
            </a:gs>
            <a:gs pos="50000">
              <a:schemeClr val="accent2">
                <a:hueOff val="-1119022"/>
                <a:satOff val="28937"/>
                <a:lumOff val="2942"/>
                <a:alphaOff val="0"/>
                <a:satMod val="110000"/>
                <a:lumMod val="100000"/>
                <a:shade val="100000"/>
              </a:schemeClr>
            </a:gs>
            <a:gs pos="100000">
              <a:schemeClr val="accent2">
                <a:hueOff val="-1119022"/>
                <a:satOff val="28937"/>
                <a:lumOff val="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latin typeface="Trebuchet MS" panose="020B0603020202020204" pitchFamily="34" charset="0"/>
            </a:rPr>
            <a:t>Overview of Performance</a:t>
          </a:r>
        </a:p>
      </dsp:txBody>
      <dsp:txXfrm>
        <a:off x="47519" y="2859732"/>
        <a:ext cx="4945274" cy="878402"/>
      </dsp:txXfrm>
    </dsp:sp>
    <dsp:sp modelId="{AB44B169-74D8-419A-8AD9-B3985FC31BBC}">
      <dsp:nvSpPr>
        <dsp:cNvPr id="0" name=""/>
        <dsp:cNvSpPr/>
      </dsp:nvSpPr>
      <dsp:spPr>
        <a:xfrm>
          <a:off x="0" y="3856668"/>
          <a:ext cx="5040312" cy="156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3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solidFill>
              <a:latin typeface="Trebuchet MS" panose="020B0603020202020204" pitchFamily="34" charset="0"/>
            </a:rPr>
            <a:t>Positive effects in concrete</a:t>
          </a:r>
        </a:p>
        <a:p>
          <a:pPr marL="228600" lvl="1" indent="-228600" algn="l" defTabSz="1066800">
            <a:lnSpc>
              <a:spcPct val="90000"/>
            </a:lnSpc>
            <a:spcBef>
              <a:spcPct val="0"/>
            </a:spcBef>
            <a:spcAft>
              <a:spcPct val="20000"/>
            </a:spcAft>
            <a:buChar char="•"/>
          </a:pPr>
          <a:r>
            <a:rPr lang="en-US" sz="2400" kern="1200" dirty="0">
              <a:solidFill>
                <a:schemeClr val="tx1"/>
              </a:solidFill>
              <a:latin typeface="Trebuchet MS" panose="020B0603020202020204" pitchFamily="34" charset="0"/>
            </a:rPr>
            <a:t>Applications using slag cement</a:t>
          </a:r>
        </a:p>
        <a:p>
          <a:pPr marL="228600" lvl="1" indent="-228600" algn="l" defTabSz="1066800">
            <a:lnSpc>
              <a:spcPct val="90000"/>
            </a:lnSpc>
            <a:spcBef>
              <a:spcPct val="0"/>
            </a:spcBef>
            <a:spcAft>
              <a:spcPct val="20000"/>
            </a:spcAft>
            <a:buChar char="•"/>
          </a:pPr>
          <a:r>
            <a:rPr lang="en-US" sz="2400" kern="1200" dirty="0">
              <a:solidFill>
                <a:schemeClr val="tx1"/>
              </a:solidFill>
              <a:latin typeface="Trebuchet MS" panose="020B0603020202020204" pitchFamily="34" charset="0"/>
            </a:rPr>
            <a:t>Durability benefits</a:t>
          </a:r>
        </a:p>
        <a:p>
          <a:pPr marL="228600" lvl="1" indent="-228600" algn="l" defTabSz="1066800">
            <a:lnSpc>
              <a:spcPct val="90000"/>
            </a:lnSpc>
            <a:spcBef>
              <a:spcPct val="0"/>
            </a:spcBef>
            <a:spcAft>
              <a:spcPct val="20000"/>
            </a:spcAft>
            <a:buChar char="•"/>
          </a:pPr>
          <a:r>
            <a:rPr lang="en-US" sz="2400" kern="1200" dirty="0">
              <a:solidFill>
                <a:schemeClr val="tx1"/>
              </a:solidFill>
              <a:latin typeface="Trebuchet MS" panose="020B0603020202020204" pitchFamily="34" charset="0"/>
            </a:rPr>
            <a:t>Environmental benefits</a:t>
          </a:r>
        </a:p>
      </dsp:txBody>
      <dsp:txXfrm>
        <a:off x="0" y="3856668"/>
        <a:ext cx="5040312" cy="1560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2462E-1E54-42AA-BA21-BB215EB53BDF}">
      <dsp:nvSpPr>
        <dsp:cNvPr id="0" name=""/>
        <dsp:cNvSpPr/>
      </dsp:nvSpPr>
      <dsp:spPr>
        <a:xfrm>
          <a:off x="701537" y="269946"/>
          <a:ext cx="3417721" cy="3209420"/>
        </a:xfrm>
        <a:prstGeom prst="ellipse">
          <a:avLst/>
        </a:prstGeom>
        <a:solidFill>
          <a:srgbClr val="8183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Cement</a:t>
          </a:r>
        </a:p>
      </dsp:txBody>
      <dsp:txXfrm>
        <a:off x="1202051" y="739955"/>
        <a:ext cx="2416693" cy="2269402"/>
      </dsp:txXfrm>
    </dsp:sp>
    <dsp:sp modelId="{A9CBC894-ECC4-435C-B85D-9188E195BBA6}">
      <dsp:nvSpPr>
        <dsp:cNvPr id="0" name=""/>
        <dsp:cNvSpPr/>
      </dsp:nvSpPr>
      <dsp:spPr>
        <a:xfrm>
          <a:off x="3353433" y="0"/>
          <a:ext cx="356905" cy="356935"/>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4AD7A-6548-4458-B1E4-D21327BB4913}">
      <dsp:nvSpPr>
        <dsp:cNvPr id="0" name=""/>
        <dsp:cNvSpPr/>
      </dsp:nvSpPr>
      <dsp:spPr>
        <a:xfrm>
          <a:off x="2508648" y="3117187"/>
          <a:ext cx="258674" cy="258703"/>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2220F-EDF6-4E80-BAFF-C7AEB43B98CA}">
      <dsp:nvSpPr>
        <dsp:cNvPr id="0" name=""/>
        <dsp:cNvSpPr/>
      </dsp:nvSpPr>
      <dsp:spPr>
        <a:xfrm>
          <a:off x="4938222" y="1448738"/>
          <a:ext cx="258674" cy="258703"/>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E04CBF-BBDD-4194-86AA-341338D6894C}">
      <dsp:nvSpPr>
        <dsp:cNvPr id="0" name=""/>
        <dsp:cNvSpPr/>
      </dsp:nvSpPr>
      <dsp:spPr>
        <a:xfrm>
          <a:off x="3701450" y="3392387"/>
          <a:ext cx="356905" cy="356935"/>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56C4B-EEF3-4796-BE3C-A11E7C45CC7D}">
      <dsp:nvSpPr>
        <dsp:cNvPr id="0" name=""/>
        <dsp:cNvSpPr/>
      </dsp:nvSpPr>
      <dsp:spPr>
        <a:xfrm>
          <a:off x="2581620" y="507283"/>
          <a:ext cx="258674" cy="258703"/>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66302-E3E2-4A92-8A7A-D423FE3D8AD4}">
      <dsp:nvSpPr>
        <dsp:cNvPr id="0" name=""/>
        <dsp:cNvSpPr/>
      </dsp:nvSpPr>
      <dsp:spPr>
        <a:xfrm>
          <a:off x="1767240" y="1987141"/>
          <a:ext cx="258674" cy="258703"/>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17951F-E89A-449E-A148-8098F6759CE8}">
      <dsp:nvSpPr>
        <dsp:cNvPr id="0" name=""/>
        <dsp:cNvSpPr/>
      </dsp:nvSpPr>
      <dsp:spPr>
        <a:xfrm>
          <a:off x="523820" y="658800"/>
          <a:ext cx="1304598" cy="1304389"/>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Water</a:t>
          </a:r>
        </a:p>
      </dsp:txBody>
      <dsp:txXfrm>
        <a:off x="714874" y="849823"/>
        <a:ext cx="922490" cy="922343"/>
      </dsp:txXfrm>
    </dsp:sp>
    <dsp:sp modelId="{B10989F4-6E7E-44E2-9F1D-D0230EE2B0E7}">
      <dsp:nvSpPr>
        <dsp:cNvPr id="0" name=""/>
        <dsp:cNvSpPr/>
      </dsp:nvSpPr>
      <dsp:spPr>
        <a:xfrm>
          <a:off x="2992318" y="518531"/>
          <a:ext cx="356905" cy="356935"/>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261EE2-1473-4218-AF41-7D0BA89464AC}">
      <dsp:nvSpPr>
        <dsp:cNvPr id="0" name=""/>
        <dsp:cNvSpPr/>
      </dsp:nvSpPr>
      <dsp:spPr>
        <a:xfrm>
          <a:off x="641796" y="2412314"/>
          <a:ext cx="645516" cy="645258"/>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2462E-1E54-42AA-BA21-BB215EB53BDF}">
      <dsp:nvSpPr>
        <dsp:cNvPr id="0" name=""/>
        <dsp:cNvSpPr/>
      </dsp:nvSpPr>
      <dsp:spPr>
        <a:xfrm>
          <a:off x="959038" y="863228"/>
          <a:ext cx="3346155" cy="3154076"/>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Cement</a:t>
          </a:r>
        </a:p>
      </dsp:txBody>
      <dsp:txXfrm>
        <a:off x="1449071" y="1325132"/>
        <a:ext cx="2366089" cy="2230268"/>
      </dsp:txXfrm>
    </dsp:sp>
    <dsp:sp modelId="{D5A4AD7A-6548-4458-B1E4-D21327BB4913}">
      <dsp:nvSpPr>
        <dsp:cNvPr id="0" name=""/>
        <dsp:cNvSpPr/>
      </dsp:nvSpPr>
      <dsp:spPr>
        <a:xfrm>
          <a:off x="3060043" y="3358825"/>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2220F-EDF6-4E80-BAFF-C7AEB43B98CA}">
      <dsp:nvSpPr>
        <dsp:cNvPr id="0" name=""/>
        <dsp:cNvSpPr/>
      </dsp:nvSpPr>
      <dsp:spPr>
        <a:xfrm>
          <a:off x="5067193" y="1980128"/>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E04CBF-BBDD-4194-86AA-341338D6894C}">
      <dsp:nvSpPr>
        <dsp:cNvPr id="0" name=""/>
        <dsp:cNvSpPr/>
      </dsp:nvSpPr>
      <dsp:spPr>
        <a:xfrm>
          <a:off x="4045668" y="3586317"/>
          <a:ext cx="294817" cy="2952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56C4B-EEF3-4796-BE3C-A11E7C45CC7D}">
      <dsp:nvSpPr>
        <dsp:cNvPr id="0" name=""/>
        <dsp:cNvSpPr/>
      </dsp:nvSpPr>
      <dsp:spPr>
        <a:xfrm>
          <a:off x="3119877" y="1201916"/>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66302-E3E2-4A92-8A7A-D423FE3D8AD4}">
      <dsp:nvSpPr>
        <dsp:cNvPr id="0" name=""/>
        <dsp:cNvSpPr/>
      </dsp:nvSpPr>
      <dsp:spPr>
        <a:xfrm>
          <a:off x="2233746" y="2544147"/>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17951F-E89A-449E-A148-8098F6759CE8}">
      <dsp:nvSpPr>
        <dsp:cNvPr id="0" name=""/>
        <dsp:cNvSpPr/>
      </dsp:nvSpPr>
      <dsp:spPr>
        <a:xfrm>
          <a:off x="716645" y="1237877"/>
          <a:ext cx="1078095" cy="107821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Water</a:t>
          </a:r>
        </a:p>
      </dsp:txBody>
      <dsp:txXfrm>
        <a:off x="874528" y="1395778"/>
        <a:ext cx="762329" cy="762415"/>
      </dsp:txXfrm>
    </dsp:sp>
    <dsp:sp modelId="{B10989F4-6E7E-44E2-9F1D-D0230EE2B0E7}">
      <dsp:nvSpPr>
        <dsp:cNvPr id="0" name=""/>
        <dsp:cNvSpPr/>
      </dsp:nvSpPr>
      <dsp:spPr>
        <a:xfrm>
          <a:off x="3459841" y="1211395"/>
          <a:ext cx="294817" cy="295265"/>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261EE2-1473-4218-AF41-7D0BA89464AC}">
      <dsp:nvSpPr>
        <dsp:cNvPr id="0" name=""/>
        <dsp:cNvSpPr/>
      </dsp:nvSpPr>
      <dsp:spPr>
        <a:xfrm>
          <a:off x="1517421" y="2776351"/>
          <a:ext cx="533064" cy="53318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82C2C-FF35-439A-A5FA-FB46BCF2B7B4}">
      <dsp:nvSpPr>
        <dsp:cNvPr id="0" name=""/>
        <dsp:cNvSpPr/>
      </dsp:nvSpPr>
      <dsp:spPr>
        <a:xfrm>
          <a:off x="5603339" y="537284"/>
          <a:ext cx="1078095" cy="1078217"/>
        </a:xfrm>
        <a:prstGeom prst="ellipse">
          <a:avLst/>
        </a:prstGeom>
        <a:solidFill>
          <a:srgbClr val="BAD7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CSH</a:t>
          </a:r>
        </a:p>
      </dsp:txBody>
      <dsp:txXfrm>
        <a:off x="5761222" y="695185"/>
        <a:ext cx="762329" cy="762415"/>
      </dsp:txXfrm>
    </dsp:sp>
    <dsp:sp modelId="{CC7E32F2-9D26-43BC-AC4E-BF0E5B1D7D3C}">
      <dsp:nvSpPr>
        <dsp:cNvPr id="0" name=""/>
        <dsp:cNvSpPr/>
      </dsp:nvSpPr>
      <dsp:spPr>
        <a:xfrm>
          <a:off x="4687521" y="1619459"/>
          <a:ext cx="294817" cy="295265"/>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FD2BA5-8871-4D48-9B93-AE0D2D2B76E2}">
      <dsp:nvSpPr>
        <dsp:cNvPr id="0" name=""/>
        <dsp:cNvSpPr/>
      </dsp:nvSpPr>
      <dsp:spPr>
        <a:xfrm>
          <a:off x="1314530" y="3410959"/>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1EBBA-3DE8-4709-AD9E-FB28598C9955}">
      <dsp:nvSpPr>
        <dsp:cNvPr id="0" name=""/>
        <dsp:cNvSpPr/>
      </dsp:nvSpPr>
      <dsp:spPr>
        <a:xfrm>
          <a:off x="3444611" y="3106688"/>
          <a:ext cx="213769" cy="213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550088-4C1A-4F85-99DC-713290EB7CC1}">
      <dsp:nvSpPr>
        <dsp:cNvPr id="0" name=""/>
        <dsp:cNvSpPr/>
      </dsp:nvSpPr>
      <dsp:spPr>
        <a:xfrm>
          <a:off x="5804115" y="2803215"/>
          <a:ext cx="1078095" cy="1078217"/>
        </a:xfrm>
        <a:prstGeom prst="ellipse">
          <a:avLst/>
        </a:prstGeom>
        <a:solidFill>
          <a:srgbClr val="FFDD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CaOH</a:t>
          </a:r>
        </a:p>
      </dsp:txBody>
      <dsp:txXfrm>
        <a:off x="5961998" y="2961116"/>
        <a:ext cx="762329" cy="762415"/>
      </dsp:txXfrm>
    </dsp:sp>
    <dsp:sp modelId="{BACC68B8-D61A-41F3-BDD2-38E237D16592}">
      <dsp:nvSpPr>
        <dsp:cNvPr id="0" name=""/>
        <dsp:cNvSpPr/>
      </dsp:nvSpPr>
      <dsp:spPr>
        <a:xfrm>
          <a:off x="5371801" y="2700994"/>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01E94-87E7-4157-91F8-C289080D18BF}">
      <dsp:nvSpPr>
        <dsp:cNvPr id="0" name=""/>
        <dsp:cNvSpPr/>
      </dsp:nvSpPr>
      <dsp:spPr>
        <a:xfrm>
          <a:off x="6704526" y="802748"/>
          <a:ext cx="1078095" cy="1078217"/>
        </a:xfrm>
        <a:prstGeom prst="ellipse">
          <a:avLst/>
        </a:prstGeom>
        <a:solidFill>
          <a:srgbClr val="BAD7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CSH</a:t>
          </a:r>
        </a:p>
      </dsp:txBody>
      <dsp:txXfrm>
        <a:off x="6862409" y="960649"/>
        <a:ext cx="762329" cy="762415"/>
      </dsp:txXfrm>
    </dsp:sp>
    <dsp:sp modelId="{FF49D796-332D-4CE9-8F4C-D56D04B11BD0}">
      <dsp:nvSpPr>
        <dsp:cNvPr id="0" name=""/>
        <dsp:cNvSpPr/>
      </dsp:nvSpPr>
      <dsp:spPr>
        <a:xfrm>
          <a:off x="3544152" y="3624706"/>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51D0E-3DF4-41D4-9C94-8778E2876EC5}">
      <dsp:nvSpPr>
        <dsp:cNvPr id="0" name=""/>
        <dsp:cNvSpPr/>
      </dsp:nvSpPr>
      <dsp:spPr>
        <a:xfrm>
          <a:off x="6417529" y="0"/>
          <a:ext cx="1078095" cy="1078217"/>
        </a:xfrm>
        <a:prstGeom prst="ellipse">
          <a:avLst/>
        </a:prstGeom>
        <a:solidFill>
          <a:srgbClr val="BAD739"/>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CSH</a:t>
          </a:r>
        </a:p>
      </dsp:txBody>
      <dsp:txXfrm>
        <a:off x="6575412" y="157901"/>
        <a:ext cx="762329" cy="762415"/>
      </dsp:txXfrm>
    </dsp:sp>
    <dsp:sp modelId="{BA0542FE-1A3C-4528-87AB-FE07D9E3C84E}">
      <dsp:nvSpPr>
        <dsp:cNvPr id="0" name=""/>
        <dsp:cNvSpPr/>
      </dsp:nvSpPr>
      <dsp:spPr>
        <a:xfrm>
          <a:off x="2280029" y="1168740"/>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2B693-52FA-4523-BBB8-9E21C2B351FD}">
      <dsp:nvSpPr>
        <dsp:cNvPr id="0" name=""/>
        <dsp:cNvSpPr/>
      </dsp:nvSpPr>
      <dsp:spPr>
        <a:xfrm>
          <a:off x="4769112" y="265407"/>
          <a:ext cx="213769" cy="21374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E53CB-EF5D-4590-BDFB-5DCFCDC2C70F}">
      <dsp:nvSpPr>
        <dsp:cNvPr id="0" name=""/>
        <dsp:cNvSpPr/>
      </dsp:nvSpPr>
      <dsp:spPr>
        <a:xfrm>
          <a:off x="0" y="487099"/>
          <a:ext cx="5539201" cy="8938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D7791-D704-4EC6-A542-A95D328950D1}">
      <dsp:nvSpPr>
        <dsp:cNvPr id="0" name=""/>
        <dsp:cNvSpPr/>
      </dsp:nvSpPr>
      <dsp:spPr>
        <a:xfrm>
          <a:off x="270399" y="688223"/>
          <a:ext cx="491634" cy="491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AC9D7-060E-424F-881C-FE755314184D}">
      <dsp:nvSpPr>
        <dsp:cNvPr id="0" name=""/>
        <dsp:cNvSpPr/>
      </dsp:nvSpPr>
      <dsp:spPr>
        <a:xfrm>
          <a:off x="1032433" y="487099"/>
          <a:ext cx="2492640" cy="89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02" tIns="94602" rIns="94602" bIns="94602" numCol="1" spcCol="1270" anchor="ctr" anchorCtr="0">
          <a:noAutofit/>
        </a:bodyPr>
        <a:lstStyle/>
        <a:p>
          <a:pPr marL="0" lvl="0" indent="0" algn="l" defTabSz="977900">
            <a:lnSpc>
              <a:spcPct val="100000"/>
            </a:lnSpc>
            <a:spcBef>
              <a:spcPct val="0"/>
            </a:spcBef>
            <a:spcAft>
              <a:spcPct val="35000"/>
            </a:spcAft>
            <a:buNone/>
          </a:pPr>
          <a:r>
            <a:rPr lang="en-US" sz="2200" kern="1200"/>
            <a:t>Lower heat of hydration:</a:t>
          </a:r>
        </a:p>
      </dsp:txBody>
      <dsp:txXfrm>
        <a:off x="1032433" y="487099"/>
        <a:ext cx="2492640" cy="893881"/>
      </dsp:txXfrm>
    </dsp:sp>
    <dsp:sp modelId="{5CC2AC15-45D8-418C-9E41-01F7610217CF}">
      <dsp:nvSpPr>
        <dsp:cNvPr id="0" name=""/>
        <dsp:cNvSpPr/>
      </dsp:nvSpPr>
      <dsp:spPr>
        <a:xfrm>
          <a:off x="3525073" y="487099"/>
          <a:ext cx="2013118" cy="89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02" tIns="94602" rIns="94602" bIns="94602" numCol="1" spcCol="1270" anchor="ctr" anchorCtr="0">
          <a:noAutofit/>
        </a:bodyPr>
        <a:lstStyle/>
        <a:p>
          <a:pPr marL="0" lvl="0" indent="0" algn="l" defTabSz="488950">
            <a:lnSpc>
              <a:spcPct val="100000"/>
            </a:lnSpc>
            <a:spcBef>
              <a:spcPct val="0"/>
            </a:spcBef>
            <a:spcAft>
              <a:spcPct val="35000"/>
            </a:spcAft>
            <a:buNone/>
          </a:pPr>
          <a:r>
            <a:rPr lang="en-US" sz="1100" kern="1200"/>
            <a:t>15% to 50% lower than portland cement concrete</a:t>
          </a:r>
        </a:p>
        <a:p>
          <a:pPr marL="0" lvl="0" indent="0" algn="l" defTabSz="488950">
            <a:lnSpc>
              <a:spcPct val="100000"/>
            </a:lnSpc>
            <a:spcBef>
              <a:spcPct val="0"/>
            </a:spcBef>
            <a:spcAft>
              <a:spcPct val="35000"/>
            </a:spcAft>
            <a:buNone/>
          </a:pPr>
          <a:r>
            <a:rPr lang="en-US" sz="1100" kern="1200"/>
            <a:t>Typical 50% to 80% replacement rates</a:t>
          </a:r>
        </a:p>
      </dsp:txBody>
      <dsp:txXfrm>
        <a:off x="3525073" y="487099"/>
        <a:ext cx="2013118" cy="893881"/>
      </dsp:txXfrm>
    </dsp:sp>
    <dsp:sp modelId="{8DC246D5-3B09-47EC-8630-71B0E1BA1826}">
      <dsp:nvSpPr>
        <dsp:cNvPr id="0" name=""/>
        <dsp:cNvSpPr/>
      </dsp:nvSpPr>
      <dsp:spPr>
        <a:xfrm>
          <a:off x="0" y="1604451"/>
          <a:ext cx="5539201" cy="8938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0DE75-A356-4F45-8032-D3067A3EF592}">
      <dsp:nvSpPr>
        <dsp:cNvPr id="0" name=""/>
        <dsp:cNvSpPr/>
      </dsp:nvSpPr>
      <dsp:spPr>
        <a:xfrm>
          <a:off x="270399" y="1805575"/>
          <a:ext cx="491634" cy="491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E0A4C-79DA-408B-A967-980553CB60A3}">
      <dsp:nvSpPr>
        <dsp:cNvPr id="0" name=""/>
        <dsp:cNvSpPr/>
      </dsp:nvSpPr>
      <dsp:spPr>
        <a:xfrm>
          <a:off x="1032433" y="1604451"/>
          <a:ext cx="2492640" cy="89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02" tIns="94602" rIns="94602" bIns="94602" numCol="1" spcCol="1270" anchor="ctr" anchorCtr="0">
          <a:noAutofit/>
        </a:bodyPr>
        <a:lstStyle/>
        <a:p>
          <a:pPr marL="0" lvl="0" indent="0" algn="l" defTabSz="977900">
            <a:lnSpc>
              <a:spcPct val="100000"/>
            </a:lnSpc>
            <a:spcBef>
              <a:spcPct val="0"/>
            </a:spcBef>
            <a:spcAft>
              <a:spcPct val="35000"/>
            </a:spcAft>
            <a:buNone/>
          </a:pPr>
          <a:r>
            <a:rPr lang="en-US" sz="2200" kern="1200"/>
            <a:t>High performance properties</a:t>
          </a:r>
        </a:p>
      </dsp:txBody>
      <dsp:txXfrm>
        <a:off x="1032433" y="1604451"/>
        <a:ext cx="2492640" cy="893881"/>
      </dsp:txXfrm>
    </dsp:sp>
    <dsp:sp modelId="{620B7462-B2E9-4F19-A38F-90953DEFD63B}">
      <dsp:nvSpPr>
        <dsp:cNvPr id="0" name=""/>
        <dsp:cNvSpPr/>
      </dsp:nvSpPr>
      <dsp:spPr>
        <a:xfrm>
          <a:off x="3525073" y="1604451"/>
          <a:ext cx="2013118" cy="89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02" tIns="94602" rIns="94602" bIns="94602" numCol="1" spcCol="1270" anchor="ctr" anchorCtr="0">
          <a:noAutofit/>
        </a:bodyPr>
        <a:lstStyle/>
        <a:p>
          <a:pPr marL="0" lvl="0" indent="0" algn="l" defTabSz="488950">
            <a:lnSpc>
              <a:spcPct val="100000"/>
            </a:lnSpc>
            <a:spcBef>
              <a:spcPct val="0"/>
            </a:spcBef>
            <a:spcAft>
              <a:spcPct val="35000"/>
            </a:spcAft>
            <a:buNone/>
          </a:pPr>
          <a:r>
            <a:rPr lang="en-US" sz="1100" kern="1200"/>
            <a:t>Strength &amp; placement</a:t>
          </a:r>
        </a:p>
      </dsp:txBody>
      <dsp:txXfrm>
        <a:off x="3525073" y="1604451"/>
        <a:ext cx="2013118" cy="8938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E42C4D-F3CD-BA49-9B69-A7991F82B272}"/>
              </a:ext>
            </a:extLst>
          </p:cNvPr>
          <p:cNvSpPr>
            <a:spLocks noGrp="1"/>
          </p:cNvSpPr>
          <p:nvPr>
            <p:ph type="hdr" sz="quarter"/>
          </p:nvPr>
        </p:nvSpPr>
        <p:spPr>
          <a:xfrm>
            <a:off x="0" y="0"/>
            <a:ext cx="3036464" cy="466275"/>
          </a:xfrm>
          <a:prstGeom prst="rect">
            <a:avLst/>
          </a:prstGeom>
        </p:spPr>
        <p:txBody>
          <a:bodyPr vert="horz" lIns="93125" tIns="46563" rIns="93125" bIns="46563" rtlCol="0"/>
          <a:lstStyle>
            <a:lvl1pPr algn="l">
              <a:defRPr sz="1200"/>
            </a:lvl1pPr>
          </a:lstStyle>
          <a:p>
            <a:endParaRPr lang="en-US" dirty="0"/>
          </a:p>
        </p:txBody>
      </p:sp>
      <p:sp>
        <p:nvSpPr>
          <p:cNvPr id="3" name="Date Placeholder 2">
            <a:extLst>
              <a:ext uri="{FF2B5EF4-FFF2-40B4-BE49-F238E27FC236}">
                <a16:creationId xmlns:a16="http://schemas.microsoft.com/office/drawing/2014/main" id="{84E636A9-ED84-CC46-BA06-556C19D8F82F}"/>
              </a:ext>
            </a:extLst>
          </p:cNvPr>
          <p:cNvSpPr>
            <a:spLocks noGrp="1"/>
          </p:cNvSpPr>
          <p:nvPr>
            <p:ph type="dt" sz="quarter" idx="1"/>
          </p:nvPr>
        </p:nvSpPr>
        <p:spPr>
          <a:xfrm>
            <a:off x="3969139" y="0"/>
            <a:ext cx="3036464" cy="466275"/>
          </a:xfrm>
          <a:prstGeom prst="rect">
            <a:avLst/>
          </a:prstGeom>
        </p:spPr>
        <p:txBody>
          <a:bodyPr vert="horz" lIns="93125" tIns="46563" rIns="93125" bIns="46563" rtlCol="0"/>
          <a:lstStyle>
            <a:lvl1pPr algn="r">
              <a:defRPr sz="1200"/>
            </a:lvl1pPr>
          </a:lstStyle>
          <a:p>
            <a:fld id="{789C1A1E-E737-E343-9AC3-ACF44C852A97}" type="datetimeFigureOut">
              <a:rPr lang="en-US" smtClean="0"/>
              <a:t>6/13/2022</a:t>
            </a:fld>
            <a:endParaRPr lang="en-US" dirty="0"/>
          </a:p>
        </p:txBody>
      </p:sp>
      <p:sp>
        <p:nvSpPr>
          <p:cNvPr id="4" name="Footer Placeholder 3">
            <a:extLst>
              <a:ext uri="{FF2B5EF4-FFF2-40B4-BE49-F238E27FC236}">
                <a16:creationId xmlns:a16="http://schemas.microsoft.com/office/drawing/2014/main" id="{083AAA23-5B7C-CC42-987C-A74C048E67B2}"/>
              </a:ext>
            </a:extLst>
          </p:cNvPr>
          <p:cNvSpPr>
            <a:spLocks noGrp="1"/>
          </p:cNvSpPr>
          <p:nvPr>
            <p:ph type="ftr" sz="quarter" idx="2"/>
          </p:nvPr>
        </p:nvSpPr>
        <p:spPr>
          <a:xfrm>
            <a:off x="0" y="8826952"/>
            <a:ext cx="3036464" cy="466274"/>
          </a:xfrm>
          <a:prstGeom prst="rect">
            <a:avLst/>
          </a:prstGeom>
        </p:spPr>
        <p:txBody>
          <a:bodyPr vert="horz" lIns="93125" tIns="46563" rIns="93125" bIns="4656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C3EFCB9-3451-AD46-BA4F-5CE9B7561257}"/>
              </a:ext>
            </a:extLst>
          </p:cNvPr>
          <p:cNvSpPr>
            <a:spLocks noGrp="1"/>
          </p:cNvSpPr>
          <p:nvPr>
            <p:ph type="sldNum" sz="quarter" idx="3"/>
          </p:nvPr>
        </p:nvSpPr>
        <p:spPr>
          <a:xfrm>
            <a:off x="3969139" y="8826952"/>
            <a:ext cx="3036464" cy="466274"/>
          </a:xfrm>
          <a:prstGeom prst="rect">
            <a:avLst/>
          </a:prstGeom>
        </p:spPr>
        <p:txBody>
          <a:bodyPr vert="horz" lIns="93125" tIns="46563" rIns="93125" bIns="46563" rtlCol="0" anchor="b"/>
          <a:lstStyle>
            <a:lvl1pPr algn="r">
              <a:defRPr sz="1200"/>
            </a:lvl1pPr>
          </a:lstStyle>
          <a:p>
            <a:fld id="{5CA23226-5F2C-934C-9816-A5EF814EF078}" type="slidenum">
              <a:rPr lang="en-US" smtClean="0"/>
              <a:t>‹#›</a:t>
            </a:fld>
            <a:endParaRPr lang="en-US" dirty="0"/>
          </a:p>
        </p:txBody>
      </p:sp>
    </p:spTree>
    <p:extLst>
      <p:ext uri="{BB962C8B-B14F-4D97-AF65-F5344CB8AC3E}">
        <p14:creationId xmlns:p14="http://schemas.microsoft.com/office/powerpoint/2010/main" val="416455610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4661"/>
          </a:xfrm>
          <a:prstGeom prst="rect">
            <a:avLst/>
          </a:prstGeom>
        </p:spPr>
        <p:txBody>
          <a:bodyPr vert="horz" lIns="93125" tIns="46563" rIns="93125" bIns="46563" rtlCol="0"/>
          <a:lstStyle>
            <a:lvl1pPr algn="l">
              <a:defRPr sz="1200"/>
            </a:lvl1pPr>
          </a:lstStyle>
          <a:p>
            <a:endParaRPr lang="en-US" dirty="0"/>
          </a:p>
        </p:txBody>
      </p:sp>
      <p:sp>
        <p:nvSpPr>
          <p:cNvPr id="3" name="Date Placeholder 2"/>
          <p:cNvSpPr>
            <a:spLocks noGrp="1"/>
          </p:cNvSpPr>
          <p:nvPr>
            <p:ph type="dt" idx="1"/>
          </p:nvPr>
        </p:nvSpPr>
        <p:spPr>
          <a:xfrm>
            <a:off x="3969139" y="0"/>
            <a:ext cx="3036464" cy="464661"/>
          </a:xfrm>
          <a:prstGeom prst="rect">
            <a:avLst/>
          </a:prstGeom>
        </p:spPr>
        <p:txBody>
          <a:bodyPr vert="horz" lIns="93125" tIns="46563" rIns="93125" bIns="46563" rtlCol="0"/>
          <a:lstStyle>
            <a:lvl1pPr algn="r">
              <a:defRPr sz="1200"/>
            </a:lvl1pPr>
          </a:lstStyle>
          <a:p>
            <a:fld id="{301268B5-8193-4475-9554-1CB281ABA2EB}" type="datetimeFigureOut">
              <a:rPr lang="en-US" smtClean="0"/>
              <a:t>6/13/2022</a:t>
            </a:fld>
            <a:endParaRPr lang="en-US" dirty="0"/>
          </a:p>
        </p:txBody>
      </p:sp>
      <p:sp>
        <p:nvSpPr>
          <p:cNvPr id="4" name="Slide Image Placeholder 3"/>
          <p:cNvSpPr>
            <a:spLocks noGrp="1" noRot="1" noChangeAspect="1"/>
          </p:cNvSpPr>
          <p:nvPr>
            <p:ph type="sldImg" idx="2"/>
          </p:nvPr>
        </p:nvSpPr>
        <p:spPr>
          <a:xfrm>
            <a:off x="1179513" y="695325"/>
            <a:ext cx="4648200" cy="3486150"/>
          </a:xfrm>
          <a:prstGeom prst="rect">
            <a:avLst/>
          </a:prstGeom>
          <a:noFill/>
          <a:ln w="12700">
            <a:solidFill>
              <a:prstClr val="black"/>
            </a:solidFill>
          </a:ln>
        </p:spPr>
        <p:txBody>
          <a:bodyPr vert="horz" lIns="93125" tIns="46563" rIns="93125" bIns="46563" rtlCol="0" anchor="ctr"/>
          <a:lstStyle/>
          <a:p>
            <a:endParaRPr lang="en-US" dirty="0"/>
          </a:p>
        </p:txBody>
      </p:sp>
      <p:sp>
        <p:nvSpPr>
          <p:cNvPr id="5" name="Notes Placeholder 4"/>
          <p:cNvSpPr>
            <a:spLocks noGrp="1"/>
          </p:cNvSpPr>
          <p:nvPr>
            <p:ph type="body" sz="quarter" idx="3"/>
          </p:nvPr>
        </p:nvSpPr>
        <p:spPr>
          <a:xfrm>
            <a:off x="700723" y="4414282"/>
            <a:ext cx="5605780" cy="4181951"/>
          </a:xfrm>
          <a:prstGeom prst="rect">
            <a:avLst/>
          </a:prstGeom>
        </p:spPr>
        <p:txBody>
          <a:bodyPr vert="horz" lIns="93125" tIns="46563" rIns="93125" bIns="4656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6951"/>
            <a:ext cx="3036464" cy="464661"/>
          </a:xfrm>
          <a:prstGeom prst="rect">
            <a:avLst/>
          </a:prstGeom>
        </p:spPr>
        <p:txBody>
          <a:bodyPr vert="horz" lIns="93125" tIns="46563" rIns="93125" bIns="4656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9139" y="8826951"/>
            <a:ext cx="3036464" cy="464661"/>
          </a:xfrm>
          <a:prstGeom prst="rect">
            <a:avLst/>
          </a:prstGeom>
        </p:spPr>
        <p:txBody>
          <a:bodyPr vert="horz" lIns="93125" tIns="46563" rIns="93125" bIns="46563" rtlCol="0" anchor="b"/>
          <a:lstStyle>
            <a:lvl1pPr algn="r">
              <a:defRPr sz="1200"/>
            </a:lvl1pPr>
          </a:lstStyle>
          <a:p>
            <a:fld id="{40AA757A-9938-49CB-A041-148D7B38474B}" type="slidenum">
              <a:rPr lang="en-US" smtClean="0"/>
              <a:t>‹#›</a:t>
            </a:fld>
            <a:endParaRPr lang="en-US" dirty="0"/>
          </a:p>
        </p:txBody>
      </p:sp>
    </p:spTree>
    <p:extLst>
      <p:ext uri="{BB962C8B-B14F-4D97-AF65-F5344CB8AC3E}">
        <p14:creationId xmlns:p14="http://schemas.microsoft.com/office/powerpoint/2010/main" val="189429424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0512">
              <a:defRPr/>
            </a:pPr>
            <a:fld id="{E90E2B80-4E2B-4E84-8558-312B5BDB7BB9}" type="slidenum">
              <a:rPr lang="en-US">
                <a:solidFill>
                  <a:prstClr val="black"/>
                </a:solidFill>
                <a:latin typeface="Calibri" panose="020F0502020204030204"/>
              </a:rPr>
              <a:pPr defTabSz="44051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2026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462157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schemeClr>
                </a:solidFill>
              </a:rPr>
              <a:t>Both contain almost the same chemical elements, although in differing percentages</a:t>
            </a:r>
          </a:p>
          <a:p>
            <a:endParaRPr lang="en-US" dirty="0"/>
          </a:p>
        </p:txBody>
      </p:sp>
    </p:spTree>
    <p:extLst>
      <p:ext uri="{BB962C8B-B14F-4D97-AF65-F5344CB8AC3E}">
        <p14:creationId xmlns:p14="http://schemas.microsoft.com/office/powerpoint/2010/main" val="880661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117532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180464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1260315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4308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000">
                <a:solidFill>
                  <a:schemeClr val="accent1"/>
                </a:solidFill>
                <a:latin typeface="Franklin Gothic Medium" charset="0"/>
                <a:ea typeface="ＭＳ Ｐゴシック" charset="0"/>
                <a:cs typeface="ＭＳ Ｐゴシック" charset="0"/>
              </a:defRPr>
            </a:lvl1pPr>
            <a:lvl2pPr marL="742950" indent="-285750" defTabSz="925513" eaLnBrk="0" hangingPunct="0">
              <a:defRPr sz="2000">
                <a:solidFill>
                  <a:schemeClr val="accent1"/>
                </a:solidFill>
                <a:latin typeface="Franklin Gothic Medium" charset="0"/>
                <a:ea typeface="ＭＳ Ｐゴシック" charset="0"/>
              </a:defRPr>
            </a:lvl2pPr>
            <a:lvl3pPr marL="1143000" indent="-228600" defTabSz="925513" eaLnBrk="0" hangingPunct="0">
              <a:defRPr sz="2000">
                <a:solidFill>
                  <a:schemeClr val="accent1"/>
                </a:solidFill>
                <a:latin typeface="Franklin Gothic Medium" charset="0"/>
                <a:ea typeface="ＭＳ Ｐゴシック" charset="0"/>
              </a:defRPr>
            </a:lvl3pPr>
            <a:lvl4pPr marL="1600200" indent="-228600" defTabSz="925513" eaLnBrk="0" hangingPunct="0">
              <a:defRPr sz="2000">
                <a:solidFill>
                  <a:schemeClr val="accent1"/>
                </a:solidFill>
                <a:latin typeface="Franklin Gothic Medium" charset="0"/>
                <a:ea typeface="ＭＳ Ｐゴシック" charset="0"/>
              </a:defRPr>
            </a:lvl4pPr>
            <a:lvl5pPr marL="2057400" indent="-228600" defTabSz="925513" eaLnBrk="0" hangingPunct="0">
              <a:defRPr sz="2000">
                <a:solidFill>
                  <a:schemeClr val="accent1"/>
                </a:solidFill>
                <a:latin typeface="Franklin Gothic Medium" charset="0"/>
                <a:ea typeface="ＭＳ Ｐゴシック" charset="0"/>
              </a:defRPr>
            </a:lvl5pPr>
            <a:lvl6pPr marL="2514600" indent="-228600" defTabSz="925513" eaLnBrk="0" fontAlgn="base" hangingPunct="0">
              <a:spcBef>
                <a:spcPct val="0"/>
              </a:spcBef>
              <a:spcAft>
                <a:spcPct val="0"/>
              </a:spcAft>
              <a:defRPr sz="2000">
                <a:solidFill>
                  <a:schemeClr val="accent1"/>
                </a:solidFill>
                <a:latin typeface="Franklin Gothic Medium" charset="0"/>
                <a:ea typeface="ＭＳ Ｐゴシック" charset="0"/>
              </a:defRPr>
            </a:lvl6pPr>
            <a:lvl7pPr marL="2971800" indent="-228600" defTabSz="925513" eaLnBrk="0" fontAlgn="base" hangingPunct="0">
              <a:spcBef>
                <a:spcPct val="0"/>
              </a:spcBef>
              <a:spcAft>
                <a:spcPct val="0"/>
              </a:spcAft>
              <a:defRPr sz="2000">
                <a:solidFill>
                  <a:schemeClr val="accent1"/>
                </a:solidFill>
                <a:latin typeface="Franklin Gothic Medium" charset="0"/>
                <a:ea typeface="ＭＳ Ｐゴシック" charset="0"/>
              </a:defRPr>
            </a:lvl7pPr>
            <a:lvl8pPr marL="3429000" indent="-228600" defTabSz="925513" eaLnBrk="0" fontAlgn="base" hangingPunct="0">
              <a:spcBef>
                <a:spcPct val="0"/>
              </a:spcBef>
              <a:spcAft>
                <a:spcPct val="0"/>
              </a:spcAft>
              <a:defRPr sz="2000">
                <a:solidFill>
                  <a:schemeClr val="accent1"/>
                </a:solidFill>
                <a:latin typeface="Franklin Gothic Medium" charset="0"/>
                <a:ea typeface="ＭＳ Ｐゴシック" charset="0"/>
              </a:defRPr>
            </a:lvl8pPr>
            <a:lvl9pPr marL="3886200" indent="-228600" defTabSz="925513" eaLnBrk="0" fontAlgn="base" hangingPunct="0">
              <a:spcBef>
                <a:spcPct val="0"/>
              </a:spcBef>
              <a:spcAft>
                <a:spcPct val="0"/>
              </a:spcAft>
              <a:defRPr sz="2000">
                <a:solidFill>
                  <a:schemeClr val="accent1"/>
                </a:solidFill>
                <a:latin typeface="Franklin Gothic Medium"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8F62E7DA-EEA5-444D-AAB5-81F0B59834C4}" type="slidenum">
              <a:rPr kumimoji="0" lang="en-US" sz="1300" b="0" i="0" u="sng"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5513" rtl="0" eaLnBrk="1" fontAlgn="base" latinLnBrk="0" hangingPunct="1">
                <a:lnSpc>
                  <a:spcPct val="100000"/>
                </a:lnSpc>
                <a:spcBef>
                  <a:spcPct val="0"/>
                </a:spcBef>
                <a:spcAft>
                  <a:spcPct val="0"/>
                </a:spcAft>
                <a:buClrTx/>
                <a:buSzTx/>
                <a:buFontTx/>
                <a:buNone/>
                <a:tabLst/>
                <a:defRPr/>
              </a:pPr>
              <a:t>28</a:t>
            </a:fld>
            <a:endParaRPr kumimoji="0" lang="en-US" sz="1300" b="0" i="0" u="sng"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p:txBody>
          <a:bodyPr/>
          <a:lstStyle/>
          <a:p>
            <a:pPr eaLnBrk="1" hangingPunct="1">
              <a:buFontTx/>
              <a:buChar char="•"/>
              <a:defRPr/>
            </a:pPr>
            <a:r>
              <a:rPr lang="en-US" dirty="0">
                <a:cs typeface="+mn-cs"/>
              </a:rPr>
              <a:t>Schematically, the picture on the left shows what happens when ordinary </a:t>
            </a:r>
            <a:r>
              <a:rPr lang="en-US" dirty="0" err="1">
                <a:cs typeface="+mn-cs"/>
              </a:rPr>
              <a:t>portland</a:t>
            </a:r>
            <a:r>
              <a:rPr lang="en-US" dirty="0">
                <a:cs typeface="+mn-cs"/>
              </a:rPr>
              <a:t> cement (gray) hydrates.  Calcium-silicate hydrate is formed (yellow), but there are significant areas where this </a:t>
            </a:r>
            <a:r>
              <a:rPr lang="ja-JP" altLang="en-US" dirty="0">
                <a:latin typeface="Arial"/>
                <a:cs typeface="+mn-cs"/>
              </a:rPr>
              <a:t>“</a:t>
            </a:r>
            <a:r>
              <a:rPr lang="en-US" dirty="0">
                <a:cs typeface="+mn-cs"/>
              </a:rPr>
              <a:t>glue</a:t>
            </a:r>
            <a:r>
              <a:rPr lang="ja-JP" altLang="en-US" dirty="0">
                <a:latin typeface="Arial"/>
                <a:cs typeface="+mn-cs"/>
              </a:rPr>
              <a:t>”</a:t>
            </a:r>
            <a:r>
              <a:rPr lang="en-US" dirty="0">
                <a:cs typeface="+mn-cs"/>
              </a:rPr>
              <a:t> is not present (voids).</a:t>
            </a:r>
          </a:p>
          <a:p>
            <a:pPr eaLnBrk="1" hangingPunct="1">
              <a:buFontTx/>
              <a:buChar char="•"/>
              <a:defRPr/>
            </a:pPr>
            <a:r>
              <a:rPr lang="en-US" dirty="0">
                <a:cs typeface="+mn-cs"/>
              </a:rPr>
              <a:t>The picture on the right shows that with slag cement (white), much more of the paste is filled with the Calcium Silicate Hydrate.  The volume of voids is significantly reduced.</a:t>
            </a:r>
          </a:p>
          <a:p>
            <a:pPr eaLnBrk="1" hangingPunct="1">
              <a:buFontTx/>
              <a:buChar char="•"/>
              <a:defRPr/>
            </a:pPr>
            <a:r>
              <a:rPr lang="en-US" dirty="0">
                <a:cs typeface="+mn-cs"/>
              </a:rPr>
              <a:t>The increased formation of calcium silicate hydrate gives concrete made with slag cement more strength and reduces its permeability.  </a:t>
            </a:r>
          </a:p>
          <a:p>
            <a:pPr eaLnBrk="1" hangingPunct="1">
              <a:buFontTx/>
              <a:buChar char="•"/>
              <a:defRPr/>
            </a:pPr>
            <a:r>
              <a:rPr lang="en-US" dirty="0">
                <a:cs typeface="+mn-cs"/>
              </a:rPr>
              <a:t>Greater bond is also formed with the aggregate particles, thus enhancing strength, particularly tensile/flexural strength. (Check Seattle presentation data on flexural strength info)</a:t>
            </a:r>
          </a:p>
          <a:p>
            <a:pPr eaLnBrk="1" hangingPunct="1">
              <a:defRPr/>
            </a:pPr>
            <a:endParaRPr lang="en-US" dirty="0">
              <a:cs typeface="+mn-cs"/>
            </a:endParaRPr>
          </a:p>
        </p:txBody>
      </p:sp>
    </p:spTree>
    <p:extLst>
      <p:ext uri="{BB962C8B-B14F-4D97-AF65-F5344CB8AC3E}">
        <p14:creationId xmlns:p14="http://schemas.microsoft.com/office/powerpoint/2010/main" val="1129631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236658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989481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66502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61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June 2017</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Introductory Overview</a:t>
            </a: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AIA Slag Cement</a:t>
            </a:r>
          </a:p>
        </p:txBody>
      </p:sp>
    </p:spTree>
    <p:extLst>
      <p:ext uri="{BB962C8B-B14F-4D97-AF65-F5344CB8AC3E}">
        <p14:creationId xmlns:p14="http://schemas.microsoft.com/office/powerpoint/2010/main" val="3448900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2836681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At the</a:t>
            </a:r>
            <a:r>
              <a:rPr lang="en-US" sz="1100" baseline="0" dirty="0"/>
              <a:t> outset…there was resistance to adopt PLCs.</a:t>
            </a:r>
          </a:p>
          <a:p>
            <a:r>
              <a:rPr lang="en-US" sz="1100" baseline="0" dirty="0"/>
              <a:t>Replacing failing bars with others.  PLC are performing the same as OPC</a:t>
            </a:r>
          </a:p>
          <a:p>
            <a:r>
              <a:rPr lang="en-US" sz="1100" baseline="0" dirty="0"/>
              <a:t>Durability work was going to be required to satisfy specifiers, concrete producers…and cement producers</a:t>
            </a:r>
          </a:p>
          <a:p>
            <a:r>
              <a:rPr lang="en-US" sz="1100" baseline="0" dirty="0"/>
              <a:t>We needed to convince ourselves that this was the right thing to do.</a:t>
            </a:r>
          </a:p>
          <a:p>
            <a:r>
              <a:rPr lang="en-US" sz="1100" baseline="0" dirty="0"/>
              <a:t>Hundreds of mixes with over 1000 specimens stored in various solutions.</a:t>
            </a:r>
          </a:p>
          <a:p>
            <a:r>
              <a:rPr lang="en-US" sz="1100" baseline="0" dirty="0"/>
              <a:t>Re-opened annually and put back for long-term cool storage.</a:t>
            </a:r>
            <a:endParaRPr lang="en-US" sz="1100" dirty="0"/>
          </a:p>
        </p:txBody>
      </p:sp>
      <p:sp>
        <p:nvSpPr>
          <p:cNvPr id="4" name="Slide Number Placeholder 3"/>
          <p:cNvSpPr>
            <a:spLocks noGrp="1"/>
          </p:cNvSpPr>
          <p:nvPr>
            <p:ph type="sldNum" sz="quarter" idx="5"/>
          </p:nvPr>
        </p:nvSpPr>
        <p:spPr>
          <a:xfrm>
            <a:off x="4023094" y="9066047"/>
            <a:ext cx="3077739" cy="478904"/>
          </a:xfrm>
          <a:prstGeom prst="rect">
            <a:avLst/>
          </a:prstGeom>
        </p:spPr>
        <p:txBody>
          <a:bodyPr/>
          <a:lstStyle/>
          <a:p>
            <a:pPr marL="0" marR="0" lvl="0" indent="0" algn="ctr" defTabSz="419100" rtl="0" eaLnBrk="1" fontAlgn="auto" latinLnBrk="0" hangingPunct="0">
              <a:lnSpc>
                <a:spcPct val="80000"/>
              </a:lnSpc>
              <a:spcBef>
                <a:spcPts val="300"/>
              </a:spcBef>
              <a:spcAft>
                <a:spcPts val="0"/>
              </a:spcAft>
              <a:buClrTx/>
              <a:buSzTx/>
              <a:buFontTx/>
              <a:buNone/>
              <a:tabLst>
                <a:tab pos="584200" algn="l"/>
              </a:tabLst>
              <a:defRPr/>
            </a:pPr>
            <a:fld id="{623A6943-6C8B-1E49-8CCC-32D7DE931A8C}" type="slidenum">
              <a:rPr kumimoji="0" lang="pt-BR" sz="1600" b="0" i="0" u="none" strike="noStrike" kern="0" cap="none" spc="-16" normalizeH="0" baseline="0" noProof="0" smtClean="0">
                <a:ln>
                  <a:noFill/>
                </a:ln>
                <a:solidFill>
                  <a:srgbClr val="000000"/>
                </a:solidFill>
                <a:effectLst/>
                <a:uLnTx/>
                <a:uFillTx/>
                <a:latin typeface="Graphik Compact Regular"/>
                <a:ea typeface="+mn-ea"/>
                <a:cs typeface="+mn-cs"/>
                <a:sym typeface="Graphik Compact Regular"/>
              </a:rPr>
              <a:pPr marL="0" marR="0" lvl="0" indent="0" algn="ctr" defTabSz="419100" rtl="0" eaLnBrk="1" fontAlgn="auto" latinLnBrk="0" hangingPunct="0">
                <a:lnSpc>
                  <a:spcPct val="80000"/>
                </a:lnSpc>
                <a:spcBef>
                  <a:spcPts val="300"/>
                </a:spcBef>
                <a:spcAft>
                  <a:spcPts val="0"/>
                </a:spcAft>
                <a:buClrTx/>
                <a:buSzTx/>
                <a:buFontTx/>
                <a:buNone/>
                <a:tabLst>
                  <a:tab pos="584200" algn="l"/>
                </a:tabLst>
                <a:defRPr/>
              </a:pPr>
              <a:t>39</a:t>
            </a:fld>
            <a:endParaRPr kumimoji="0" lang="pt-BR" sz="1600" b="0" i="0" u="none" strike="noStrike" kern="0" cap="none" spc="-16" normalizeH="0" baseline="0" noProof="0" dirty="0">
              <a:ln>
                <a:noFill/>
              </a:ln>
              <a:solidFill>
                <a:srgbClr val="000000"/>
              </a:solidFill>
              <a:effectLst/>
              <a:uLnTx/>
              <a:uFillTx/>
              <a:latin typeface="Graphik Compact Regular"/>
              <a:ea typeface="+mn-ea"/>
              <a:cs typeface="+mn-cs"/>
              <a:sym typeface="Graphik Compact Regular"/>
            </a:endParaRPr>
          </a:p>
        </p:txBody>
      </p:sp>
    </p:spTree>
    <p:extLst>
      <p:ext uri="{BB962C8B-B14F-4D97-AF65-F5344CB8AC3E}">
        <p14:creationId xmlns:p14="http://schemas.microsoft.com/office/powerpoint/2010/main" val="2813067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2701178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1399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4247809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2539021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31500">
              <a:spcBef>
                <a:spcPct val="30000"/>
              </a:spcBef>
              <a:defRPr sz="1200">
                <a:solidFill>
                  <a:schemeClr val="tx1"/>
                </a:solidFill>
                <a:latin typeface="Arial" panose="020B0604020202020204" pitchFamily="34" charset="0"/>
              </a:defRPr>
            </a:lvl1pPr>
            <a:lvl2pPr marL="715832" indent="-275320" defTabSz="931500">
              <a:spcBef>
                <a:spcPct val="30000"/>
              </a:spcBef>
              <a:defRPr sz="1200">
                <a:solidFill>
                  <a:schemeClr val="tx1"/>
                </a:solidFill>
                <a:latin typeface="Arial" panose="020B0604020202020204" pitchFamily="34" charset="0"/>
              </a:defRPr>
            </a:lvl2pPr>
            <a:lvl3pPr marL="1101281" indent="-220256" defTabSz="931500">
              <a:spcBef>
                <a:spcPct val="30000"/>
              </a:spcBef>
              <a:defRPr sz="1200">
                <a:solidFill>
                  <a:schemeClr val="tx1"/>
                </a:solidFill>
                <a:latin typeface="Arial" panose="020B0604020202020204" pitchFamily="34" charset="0"/>
              </a:defRPr>
            </a:lvl3pPr>
            <a:lvl4pPr marL="1541793" indent="-220256" defTabSz="931500">
              <a:spcBef>
                <a:spcPct val="30000"/>
              </a:spcBef>
              <a:defRPr sz="1200">
                <a:solidFill>
                  <a:schemeClr val="tx1"/>
                </a:solidFill>
                <a:latin typeface="Arial" panose="020B0604020202020204" pitchFamily="34" charset="0"/>
              </a:defRPr>
            </a:lvl4pPr>
            <a:lvl5pPr marL="1982305" indent="-220256" defTabSz="931500">
              <a:spcBef>
                <a:spcPct val="30000"/>
              </a:spcBef>
              <a:defRPr sz="1200">
                <a:solidFill>
                  <a:schemeClr val="tx1"/>
                </a:solidFill>
                <a:latin typeface="Arial" panose="020B0604020202020204" pitchFamily="34" charset="0"/>
              </a:defRPr>
            </a:lvl5pPr>
            <a:lvl6pPr marL="2422817" indent="-220256" defTabSz="931500" eaLnBrk="0" fontAlgn="base" hangingPunct="0">
              <a:spcBef>
                <a:spcPct val="30000"/>
              </a:spcBef>
              <a:spcAft>
                <a:spcPct val="0"/>
              </a:spcAft>
              <a:defRPr sz="1200">
                <a:solidFill>
                  <a:schemeClr val="tx1"/>
                </a:solidFill>
                <a:latin typeface="Arial" panose="020B0604020202020204" pitchFamily="34" charset="0"/>
              </a:defRPr>
            </a:lvl6pPr>
            <a:lvl7pPr marL="2863329" indent="-220256" defTabSz="931500" eaLnBrk="0" fontAlgn="base" hangingPunct="0">
              <a:spcBef>
                <a:spcPct val="30000"/>
              </a:spcBef>
              <a:spcAft>
                <a:spcPct val="0"/>
              </a:spcAft>
              <a:defRPr sz="1200">
                <a:solidFill>
                  <a:schemeClr val="tx1"/>
                </a:solidFill>
                <a:latin typeface="Arial" panose="020B0604020202020204" pitchFamily="34" charset="0"/>
              </a:defRPr>
            </a:lvl7pPr>
            <a:lvl8pPr marL="3303842" indent="-220256" defTabSz="931500" eaLnBrk="0" fontAlgn="base" hangingPunct="0">
              <a:spcBef>
                <a:spcPct val="30000"/>
              </a:spcBef>
              <a:spcAft>
                <a:spcPct val="0"/>
              </a:spcAft>
              <a:defRPr sz="1200">
                <a:solidFill>
                  <a:schemeClr val="tx1"/>
                </a:solidFill>
                <a:latin typeface="Arial" panose="020B0604020202020204" pitchFamily="34" charset="0"/>
              </a:defRPr>
            </a:lvl8pPr>
            <a:lvl9pPr marL="3744354" indent="-220256" defTabSz="9315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231F58-8BCB-4869-8A2E-A004DF9F907B}" type="slidenum">
              <a:rPr lang="en-CA" altLang="en-US">
                <a:solidFill>
                  <a:prstClr val="black"/>
                </a:solidFill>
              </a:rPr>
              <a:pPr>
                <a:spcBef>
                  <a:spcPct val="0"/>
                </a:spcBef>
              </a:pPr>
              <a:t>47</a:t>
            </a:fld>
            <a:endParaRPr lang="en-CA" altLang="en-US">
              <a:solidFill>
                <a:prstClr val="black"/>
              </a:solidFill>
            </a:endParaRPr>
          </a:p>
        </p:txBody>
      </p:sp>
      <p:sp>
        <p:nvSpPr>
          <p:cNvPr id="166915" name="Rectangle 2"/>
          <p:cNvSpPr>
            <a:spLocks noGrp="1" noRot="1" noChangeAspect="1" noChangeArrowheads="1" noTextEdit="1"/>
          </p:cNvSpPr>
          <p:nvPr>
            <p:ph type="sldImg"/>
          </p:nvPr>
        </p:nvSpPr>
        <p:spPr>
          <a:xfrm>
            <a:off x="1181100" y="695325"/>
            <a:ext cx="4648200" cy="3486150"/>
          </a:xfrm>
          <a:ln/>
        </p:spPr>
      </p:sp>
      <p:sp>
        <p:nvSpPr>
          <p:cNvPr id="166916" name="Rectangle 3"/>
          <p:cNvSpPr>
            <a:spLocks noGrp="1" noChangeArrowheads="1"/>
          </p:cNvSpPr>
          <p:nvPr>
            <p:ph type="body" idx="1"/>
          </p:nvPr>
        </p:nvSpPr>
        <p:spPr>
          <a:xfrm>
            <a:off x="935210" y="4414590"/>
            <a:ext cx="5136807" cy="4182566"/>
          </a:xfrm>
          <a:noFill/>
        </p:spPr>
        <p:txBody>
          <a:bodyPr/>
          <a:lstStyle/>
          <a:p>
            <a:pPr eaLnBrk="1" hangingPunct="1"/>
            <a:endParaRPr lang="en-CA" altLang="en-US">
              <a:latin typeface="Arial" panose="020B0604020202020204" pitchFamily="34" charset="0"/>
            </a:endParaRPr>
          </a:p>
        </p:txBody>
      </p:sp>
    </p:spTree>
    <p:extLst>
      <p:ext uri="{BB962C8B-B14F-4D97-AF65-F5344CB8AC3E}">
        <p14:creationId xmlns:p14="http://schemas.microsoft.com/office/powerpoint/2010/main" val="1390444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00007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DA355-9AF3-4A6C-B8D2-76C82DFD4C86}" type="slidenum">
              <a:rPr lang="en-US" smtClean="0">
                <a:solidFill>
                  <a:prstClr val="black"/>
                </a:solidFill>
              </a:rPr>
              <a:pPr/>
              <a:t>61</a:t>
            </a:fld>
            <a:endParaRPr lang="en-US">
              <a:solidFill>
                <a:prstClr val="black"/>
              </a:solidFill>
            </a:endParaRPr>
          </a:p>
        </p:txBody>
      </p:sp>
      <p:sp>
        <p:nvSpPr>
          <p:cNvPr id="5" name="Header Placeholder 4"/>
          <p:cNvSpPr>
            <a:spLocks noGrp="1"/>
          </p:cNvSpPr>
          <p:nvPr>
            <p:ph type="hdr" sz="quarter" idx="11"/>
          </p:nvPr>
        </p:nvSpPr>
        <p:spPr/>
        <p:txBody>
          <a:bodyPr/>
          <a:lstStyle/>
          <a:p>
            <a:r>
              <a:rPr lang="en-US"/>
              <a:t>Environmental Benefits of Slag</a:t>
            </a:r>
          </a:p>
        </p:txBody>
      </p:sp>
      <p:sp>
        <p:nvSpPr>
          <p:cNvPr id="6" name="Date Placeholder 5"/>
          <p:cNvSpPr>
            <a:spLocks noGrp="1"/>
          </p:cNvSpPr>
          <p:nvPr>
            <p:ph type="dt" idx="12"/>
          </p:nvPr>
        </p:nvSpPr>
        <p:spPr/>
        <p:txBody>
          <a:bodyPr/>
          <a:lstStyle/>
          <a:p>
            <a:r>
              <a:rPr lang="en-US"/>
              <a:t>June 2015</a:t>
            </a:r>
          </a:p>
        </p:txBody>
      </p:sp>
      <p:sp>
        <p:nvSpPr>
          <p:cNvPr id="7" name="Footer Placeholder 6"/>
          <p:cNvSpPr>
            <a:spLocks noGrp="1"/>
          </p:cNvSpPr>
          <p:nvPr>
            <p:ph type="ftr" sz="quarter" idx="13"/>
          </p:nvPr>
        </p:nvSpPr>
        <p:spPr/>
        <p:txBody>
          <a:bodyPr/>
          <a:lstStyle/>
          <a:p>
            <a:r>
              <a:rPr lang="en-US"/>
              <a:t>i.tech SLAG Training</a:t>
            </a:r>
          </a:p>
        </p:txBody>
      </p:sp>
    </p:spTree>
    <p:extLst>
      <p:ext uri="{BB962C8B-B14F-4D97-AF65-F5344CB8AC3E}">
        <p14:creationId xmlns:p14="http://schemas.microsoft.com/office/powerpoint/2010/main" val="3622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01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DA355-9AF3-4A6C-B8D2-76C82DFD4C86}" type="slidenum">
              <a:rPr lang="en-US" smtClean="0">
                <a:solidFill>
                  <a:prstClr val="black"/>
                </a:solidFill>
              </a:rPr>
              <a:pPr/>
              <a:t>62</a:t>
            </a:fld>
            <a:endParaRPr lang="en-US">
              <a:solidFill>
                <a:prstClr val="black"/>
              </a:solidFill>
            </a:endParaRPr>
          </a:p>
        </p:txBody>
      </p:sp>
      <p:sp>
        <p:nvSpPr>
          <p:cNvPr id="5" name="Header Placeholder 4"/>
          <p:cNvSpPr>
            <a:spLocks noGrp="1"/>
          </p:cNvSpPr>
          <p:nvPr>
            <p:ph type="hdr" sz="quarter" idx="11"/>
          </p:nvPr>
        </p:nvSpPr>
        <p:spPr/>
        <p:txBody>
          <a:bodyPr/>
          <a:lstStyle/>
          <a:p>
            <a:r>
              <a:rPr lang="en-US"/>
              <a:t>Environmental Benefits of Slag</a:t>
            </a:r>
          </a:p>
        </p:txBody>
      </p:sp>
      <p:sp>
        <p:nvSpPr>
          <p:cNvPr id="6" name="Date Placeholder 5"/>
          <p:cNvSpPr>
            <a:spLocks noGrp="1"/>
          </p:cNvSpPr>
          <p:nvPr>
            <p:ph type="dt" idx="12"/>
          </p:nvPr>
        </p:nvSpPr>
        <p:spPr/>
        <p:txBody>
          <a:bodyPr/>
          <a:lstStyle/>
          <a:p>
            <a:r>
              <a:rPr lang="en-US"/>
              <a:t>June 2015</a:t>
            </a:r>
          </a:p>
        </p:txBody>
      </p:sp>
      <p:sp>
        <p:nvSpPr>
          <p:cNvPr id="7" name="Footer Placeholder 6"/>
          <p:cNvSpPr>
            <a:spLocks noGrp="1"/>
          </p:cNvSpPr>
          <p:nvPr>
            <p:ph type="ftr" sz="quarter" idx="13"/>
          </p:nvPr>
        </p:nvSpPr>
        <p:spPr/>
        <p:txBody>
          <a:bodyPr/>
          <a:lstStyle/>
          <a:p>
            <a:r>
              <a:rPr lang="en-US"/>
              <a:t>i.tech SLAG Training</a:t>
            </a:r>
          </a:p>
        </p:txBody>
      </p:sp>
    </p:spTree>
    <p:extLst>
      <p:ext uri="{BB962C8B-B14F-4D97-AF65-F5344CB8AC3E}">
        <p14:creationId xmlns:p14="http://schemas.microsoft.com/office/powerpoint/2010/main" val="2335792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2381624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468754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2655837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793675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48390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3442631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dirty="0"/>
              <a:t>June 2017</a:t>
            </a:r>
          </a:p>
        </p:txBody>
      </p:sp>
      <p:sp>
        <p:nvSpPr>
          <p:cNvPr id="6" name="Footer Placeholder 5"/>
          <p:cNvSpPr>
            <a:spLocks noGrp="1"/>
          </p:cNvSpPr>
          <p:nvPr>
            <p:ph type="ftr" sz="quarter" idx="12"/>
          </p:nvPr>
        </p:nvSpPr>
        <p:spPr/>
        <p:txBody>
          <a:bodyPr/>
          <a:lstStyle/>
          <a:p>
            <a:r>
              <a:rPr lang="en-US" dirty="0"/>
              <a:t>Introductory Overview</a:t>
            </a:r>
          </a:p>
        </p:txBody>
      </p:sp>
      <p:sp>
        <p:nvSpPr>
          <p:cNvPr id="7" name="Header Placeholder 6"/>
          <p:cNvSpPr>
            <a:spLocks noGrp="1"/>
          </p:cNvSpPr>
          <p:nvPr>
            <p:ph type="hdr" sz="quarter" idx="13"/>
          </p:nvPr>
        </p:nvSpPr>
        <p:spPr/>
        <p:txBody>
          <a:bodyPr/>
          <a:lstStyle/>
          <a:p>
            <a:r>
              <a:rPr lang="en-US" dirty="0"/>
              <a:t>AIA Slag Cement</a:t>
            </a:r>
          </a:p>
        </p:txBody>
      </p:sp>
    </p:spTree>
    <p:extLst>
      <p:ext uri="{BB962C8B-B14F-4D97-AF65-F5344CB8AC3E}">
        <p14:creationId xmlns:p14="http://schemas.microsoft.com/office/powerpoint/2010/main" val="181713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2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speaker slide if using </a:t>
            </a:r>
            <a:r>
              <a:rPr lang="en-US"/>
              <a:t>in class.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2B80-4E2B-4E84-8558-312B5BDB7B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773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133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40512">
              <a:defRPr/>
            </a:pPr>
            <a:fld id="{E90E2B80-4E2B-4E84-8558-312B5BDB7BB9}" type="slidenum">
              <a:rPr lang="en-US">
                <a:solidFill>
                  <a:prstClr val="black"/>
                </a:solidFill>
                <a:latin typeface="Calibri" panose="020F0502020204030204"/>
              </a:rPr>
              <a:pPr defTabSz="44051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13666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039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dirty="0"/>
              <a:t> reducing porosity and improving properties.</a:t>
            </a:r>
          </a:p>
          <a:p>
            <a:pPr>
              <a:buFont typeface="+mj-lt"/>
              <a:buAutoNum type="arabicPeriod"/>
            </a:pPr>
            <a:r>
              <a:rPr lang="en-US" dirty="0"/>
              <a:t>reducing permeability</a:t>
            </a:r>
          </a:p>
          <a:p>
            <a:pPr>
              <a:buFont typeface="+mj-lt"/>
              <a:buAutoNum type="arabicPeriod"/>
            </a:pPr>
            <a:r>
              <a:rPr lang="en-US" dirty="0"/>
              <a:t>binding alkalis in Al-containing, lower Ca/Si C-S-H to prevent ASR.</a:t>
            </a:r>
          </a:p>
          <a:p>
            <a:pPr>
              <a:buFont typeface="+mj-lt"/>
              <a:buAutoNum type="arabicPeriod" startAt="4"/>
            </a:pPr>
            <a:r>
              <a:rPr lang="en-US" sz="1200" dirty="0"/>
              <a:t>To increase binding of chloride ions in aluminate phases</a:t>
            </a:r>
          </a:p>
          <a:p>
            <a:pPr>
              <a:buFont typeface="+mj-lt"/>
              <a:buAutoNum type="arabicPeriod" startAt="4"/>
            </a:pPr>
            <a:r>
              <a:rPr lang="en-US" sz="1200" dirty="0"/>
              <a:t>To obtain better sulfate resistance.</a:t>
            </a:r>
          </a:p>
          <a:p>
            <a:pPr>
              <a:buFont typeface="+mj-lt"/>
              <a:buAutoNum type="arabicPeriod" startAt="4"/>
            </a:pPr>
            <a:r>
              <a:rPr lang="en-US" sz="1200" dirty="0"/>
              <a:t>To help lower heat of hydration.</a:t>
            </a:r>
          </a:p>
          <a:p>
            <a:pPr>
              <a:buFont typeface="+mj-lt"/>
              <a:buAutoNum type="arabicPeriod" startAt="4"/>
            </a:pPr>
            <a:r>
              <a:rPr lang="en-US" sz="1200" dirty="0"/>
              <a:t>by reducing the amount of portland cement clinker in concrete. </a:t>
            </a:r>
          </a:p>
          <a:p>
            <a:pPr>
              <a:buFont typeface="+mj-lt"/>
              <a:buAutoNum type="arabicPeriod"/>
            </a:pPr>
            <a:endParaRPr lang="en-US" dirty="0"/>
          </a:p>
          <a:p>
            <a:endParaRPr lang="en-US" dirty="0"/>
          </a:p>
        </p:txBody>
      </p:sp>
    </p:spTree>
    <p:extLst>
      <p:ext uri="{BB962C8B-B14F-4D97-AF65-F5344CB8AC3E}">
        <p14:creationId xmlns:p14="http://schemas.microsoft.com/office/powerpoint/2010/main" val="1588719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1" y="5835723"/>
            <a:ext cx="9144001" cy="102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8171" y="6205509"/>
            <a:ext cx="1776219" cy="39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userDrawn="1"/>
        </p:nvSpPr>
        <p:spPr>
          <a:xfrm>
            <a:off x="6754555" y="2919829"/>
            <a:ext cx="2022733" cy="369332"/>
          </a:xfrm>
          <a:prstGeom prst="rect">
            <a:avLst/>
          </a:prstGeom>
          <a:noFill/>
        </p:spPr>
        <p:txBody>
          <a:bodyPr wrap="none" rtlCol="0">
            <a:spAutoFit/>
          </a:bodyPr>
          <a:lstStyle/>
          <a:p>
            <a:pPr algn="r"/>
            <a:r>
              <a:rPr lang="en-US" dirty="0">
                <a:solidFill>
                  <a:schemeClr val="accent1"/>
                </a:solidFill>
              </a:rPr>
              <a:t>trust earned daily</a:t>
            </a:r>
          </a:p>
        </p:txBody>
      </p:sp>
      <p:sp>
        <p:nvSpPr>
          <p:cNvPr id="2" name="Title 1"/>
          <p:cNvSpPr>
            <a:spLocks noGrp="1"/>
          </p:cNvSpPr>
          <p:nvPr>
            <p:ph type="ctrTitle"/>
          </p:nvPr>
        </p:nvSpPr>
        <p:spPr>
          <a:xfrm>
            <a:off x="368300" y="452529"/>
            <a:ext cx="8408987" cy="712786"/>
          </a:xfrm>
        </p:spPr>
        <p:txBody>
          <a:bodyPr anchor="b">
            <a:noAutofit/>
          </a:bodyPr>
          <a:lstStyle>
            <a:lvl1pPr>
              <a:defRPr sz="32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69094" y="1134460"/>
            <a:ext cx="8408987" cy="365728"/>
          </a:xfrm>
        </p:spPr>
        <p:txBody>
          <a:bodyPr>
            <a:normAutofit/>
          </a:bodyPr>
          <a:lstStyle>
            <a:lvl1pPr marL="0" indent="0" algn="l">
              <a:buNone/>
              <a:defRPr sz="16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ext Placeholder 13"/>
          <p:cNvSpPr>
            <a:spLocks noGrp="1"/>
          </p:cNvSpPr>
          <p:nvPr>
            <p:ph type="body" sz="quarter" idx="10" hasCustomPrompt="1"/>
          </p:nvPr>
        </p:nvSpPr>
        <p:spPr>
          <a:xfrm>
            <a:off x="368300" y="1643877"/>
            <a:ext cx="8408988" cy="1057275"/>
          </a:xfrm>
        </p:spPr>
        <p:txBody>
          <a:bodyPr>
            <a:normAutofit/>
          </a:bodyPr>
          <a:lstStyle>
            <a:lvl1pPr marL="0" indent="0">
              <a:buNone/>
              <a:defRPr sz="1200"/>
            </a:lvl1pPr>
          </a:lstStyle>
          <a:p>
            <a:pPr lvl="0"/>
            <a:r>
              <a:rPr lang="en-US" dirty="0"/>
              <a:t>Click to edit Master text </a:t>
            </a:r>
            <a:r>
              <a:rPr lang="en-US" dirty="0" err="1"/>
              <a:t>stylesz</a:t>
            </a:r>
            <a:endParaRPr lang="en-US" dirty="0"/>
          </a:p>
        </p:txBody>
      </p:sp>
      <p:sp>
        <p:nvSpPr>
          <p:cNvPr id="13" name="TextBox 12"/>
          <p:cNvSpPr txBox="1"/>
          <p:nvPr userDrawn="1"/>
        </p:nvSpPr>
        <p:spPr>
          <a:xfrm>
            <a:off x="6273209" y="3147237"/>
            <a:ext cx="184731" cy="369332"/>
          </a:xfrm>
          <a:prstGeom prst="rect">
            <a:avLst/>
          </a:prstGeom>
          <a:noFill/>
        </p:spPr>
        <p:txBody>
          <a:bodyPr wrap="none" rtlCol="0">
            <a:spAutoFit/>
          </a:bodyPr>
          <a:lstStyle/>
          <a:p>
            <a:endParaRPr lang="en-US" dirty="0"/>
          </a:p>
        </p:txBody>
      </p:sp>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12435" r="27071" b="8471"/>
          <a:stretch/>
        </p:blipFill>
        <p:spPr>
          <a:xfrm>
            <a:off x="4593266" y="3546561"/>
            <a:ext cx="2267712" cy="2286000"/>
          </a:xfrm>
          <a:prstGeom prst="rect">
            <a:avLst/>
          </a:prstGeom>
        </p:spPr>
      </p:pic>
      <p:pic>
        <p:nvPicPr>
          <p:cNvPr id="22" name="Picture 21"/>
          <p:cNvPicPr>
            <a:picLocks noChangeAspect="1"/>
          </p:cNvPicPr>
          <p:nvPr userDrawn="1"/>
        </p:nvPicPr>
        <p:blipFill rotWithShape="1">
          <a:blip r:embed="rId4">
            <a:extLst>
              <a:ext uri="{28A0092B-C50C-407E-A947-70E740481C1C}">
                <a14:useLocalDpi xmlns:a14="http://schemas.microsoft.com/office/drawing/2010/main" val="0"/>
              </a:ext>
            </a:extLst>
          </a:blip>
          <a:srcRect l="36762" t="19433" r="12730" b="4149"/>
          <a:stretch/>
        </p:blipFill>
        <p:spPr>
          <a:xfrm>
            <a:off x="-2" y="3546561"/>
            <a:ext cx="2267712" cy="2286000"/>
          </a:xfrm>
          <a:prstGeom prst="rect">
            <a:avLst/>
          </a:prstGeom>
        </p:spPr>
      </p:pic>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33110" t="17181" r="22797" b="17181"/>
          <a:stretch/>
        </p:blipFill>
        <p:spPr>
          <a:xfrm>
            <a:off x="2296632" y="3546561"/>
            <a:ext cx="2267712" cy="2286000"/>
          </a:xfrm>
          <a:prstGeom prst="rect">
            <a:avLst/>
          </a:prstGeom>
        </p:spPr>
      </p:pic>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5581" t="6934" r="12210" b="37853"/>
          <a:stretch/>
        </p:blipFill>
        <p:spPr>
          <a:xfrm>
            <a:off x="6889900" y="3546561"/>
            <a:ext cx="2267712" cy="2286000"/>
          </a:xfrm>
          <a:prstGeom prst="rect">
            <a:avLst/>
          </a:prstGeom>
        </p:spPr>
      </p:pic>
    </p:spTree>
    <p:extLst>
      <p:ext uri="{BB962C8B-B14F-4D97-AF65-F5344CB8AC3E}">
        <p14:creationId xmlns:p14="http://schemas.microsoft.com/office/powerpoint/2010/main" val="1111282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Right Triangle 2"/>
          <p:cNvSpPr/>
          <p:nvPr userDrawn="1"/>
        </p:nvSpPr>
        <p:spPr>
          <a:xfrm rot="5400000">
            <a:off x="458787" y="1700212"/>
            <a:ext cx="3627437" cy="362743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dirty="0"/>
              <a:t>9</a:t>
            </a:r>
          </a:p>
        </p:txBody>
      </p:sp>
      <p:sp>
        <p:nvSpPr>
          <p:cNvPr id="5" name="Footer Placeholder 4"/>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822655" y="2000167"/>
            <a:ext cx="7501865" cy="2900362"/>
          </a:xfrm>
        </p:spPr>
        <p:txBody>
          <a:bodyPr/>
          <a:lstStyle>
            <a:lvl1pPr marL="0" indent="0">
              <a:buNone/>
              <a:defRPr sz="2200" b="1" i="1">
                <a:solidFill>
                  <a:schemeClr val="accent2"/>
                </a:solidFill>
              </a:defRPr>
            </a:lvl1pPr>
            <a:lvl2pPr marL="3175" indent="0">
              <a:buNone/>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6096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Quotes">
    <p:spTree>
      <p:nvGrpSpPr>
        <p:cNvPr id="1" name=""/>
        <p:cNvGrpSpPr/>
        <p:nvPr/>
      </p:nvGrpSpPr>
      <p:grpSpPr>
        <a:xfrm>
          <a:off x="0" y="0"/>
          <a:ext cx="0" cy="0"/>
          <a:chOff x="0" y="0"/>
          <a:chExt cx="0" cy="0"/>
        </a:xfrm>
      </p:grpSpPr>
      <p:sp>
        <p:nvSpPr>
          <p:cNvPr id="3" name="Right Triangle 2"/>
          <p:cNvSpPr/>
          <p:nvPr userDrawn="1"/>
        </p:nvSpPr>
        <p:spPr>
          <a:xfrm rot="5400000">
            <a:off x="458787" y="1700212"/>
            <a:ext cx="3627437" cy="362743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dirty="0"/>
              <a:t>9</a:t>
            </a:r>
          </a:p>
        </p:txBody>
      </p:sp>
      <p:sp>
        <p:nvSpPr>
          <p:cNvPr id="5" name="Footer Placeholder 4"/>
          <p:cNvSpPr>
            <a:spLocks noGrp="1"/>
          </p:cNvSpPr>
          <p:nvPr>
            <p:ph type="ftr" sz="quarter" idx="11"/>
          </p:nvPr>
        </p:nvSpPr>
        <p:spPr/>
        <p:txBody>
          <a:bodyPr/>
          <a:lstStyle/>
          <a:p>
            <a:endParaRPr lang="en-US" dirty="0"/>
          </a:p>
        </p:txBody>
      </p:sp>
      <p:sp>
        <p:nvSpPr>
          <p:cNvPr id="7" name="Text Placeholder 6"/>
          <p:cNvSpPr>
            <a:spLocks noGrp="1"/>
          </p:cNvSpPr>
          <p:nvPr>
            <p:ph type="body" sz="quarter" idx="12"/>
          </p:nvPr>
        </p:nvSpPr>
        <p:spPr>
          <a:xfrm>
            <a:off x="822655" y="2000167"/>
            <a:ext cx="3200400" cy="2900362"/>
          </a:xfrm>
        </p:spPr>
        <p:txBody>
          <a:bodyPr/>
          <a:lstStyle>
            <a:lvl1pPr marL="0" indent="0">
              <a:buNone/>
              <a:defRPr sz="2200" b="1" i="1">
                <a:solidFill>
                  <a:schemeClr val="accent2"/>
                </a:solidFill>
              </a:defRPr>
            </a:lvl1pPr>
            <a:lvl2pPr marL="3175" indent="0">
              <a:buNone/>
              <a:defRPr sz="1600"/>
            </a:lvl2pPr>
          </a:lstStyle>
          <a:p>
            <a:pPr lvl="0"/>
            <a:r>
              <a:rPr lang="en-US"/>
              <a:t>Click to edit Master text styles</a:t>
            </a:r>
          </a:p>
          <a:p>
            <a:pPr lvl="1"/>
            <a:r>
              <a:rPr lang="en-US"/>
              <a:t>Second level</a:t>
            </a:r>
          </a:p>
        </p:txBody>
      </p:sp>
      <p:sp>
        <p:nvSpPr>
          <p:cNvPr id="8" name="Right Triangle 7"/>
          <p:cNvSpPr/>
          <p:nvPr userDrawn="1"/>
        </p:nvSpPr>
        <p:spPr>
          <a:xfrm rot="5400000">
            <a:off x="4773613" y="1700212"/>
            <a:ext cx="3627437" cy="362743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p:cNvSpPr>
            <a:spLocks noGrp="1"/>
          </p:cNvSpPr>
          <p:nvPr>
            <p:ph type="body" sz="quarter" idx="13"/>
          </p:nvPr>
        </p:nvSpPr>
        <p:spPr>
          <a:xfrm>
            <a:off x="5137481" y="2000167"/>
            <a:ext cx="3200400" cy="2900362"/>
          </a:xfrm>
        </p:spPr>
        <p:txBody>
          <a:bodyPr/>
          <a:lstStyle>
            <a:lvl1pPr marL="0" indent="0">
              <a:buNone/>
              <a:defRPr sz="2200" b="1" i="1">
                <a:solidFill>
                  <a:schemeClr val="accent3">
                    <a:lumMod val="75000"/>
                  </a:schemeClr>
                </a:solidFill>
              </a:defRPr>
            </a:lvl1pPr>
            <a:lvl2pPr marL="3175" indent="0">
              <a:buNone/>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5735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9</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0196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4611" name="Text Box 35"/>
          <p:cNvSpPr txBox="1">
            <a:spLocks noChangeArrowheads="1"/>
          </p:cNvSpPr>
          <p:nvPr/>
        </p:nvSpPr>
        <p:spPr bwMode="auto">
          <a:xfrm>
            <a:off x="0" y="5943600"/>
            <a:ext cx="9144000" cy="914400"/>
          </a:xfrm>
          <a:prstGeom prst="rect">
            <a:avLst/>
          </a:prstGeom>
          <a:solidFill>
            <a:schemeClr val="bg1"/>
          </a:solidFill>
          <a:ln w="12700">
            <a:noFill/>
            <a:miter lim="800000"/>
            <a:headEnd/>
            <a:tailEnd/>
          </a:ln>
          <a:effectLst/>
        </p:spPr>
        <p:txBody>
          <a:bodyPr>
            <a:spAutoFit/>
          </a:bodyPr>
          <a:lstStyle/>
          <a:p>
            <a:pPr defTabSz="914400" eaLnBrk="0" fontAlgn="base" hangingPunct="0">
              <a:spcBef>
                <a:spcPct val="50000"/>
              </a:spcBef>
              <a:spcAft>
                <a:spcPct val="0"/>
              </a:spcAft>
            </a:pPr>
            <a:r>
              <a:rPr lang="en-US" sz="2400" dirty="0">
                <a:solidFill>
                  <a:srgbClr val="FFFFFF"/>
                </a:solidFill>
                <a:latin typeface="Times New Roman" pitchFamily="18" charset="0"/>
              </a:rPr>
              <a:t>      Logos</a:t>
            </a:r>
          </a:p>
          <a:p>
            <a:pPr defTabSz="914400" eaLnBrk="0" fontAlgn="base" hangingPunct="0">
              <a:spcBef>
                <a:spcPct val="50000"/>
              </a:spcBef>
              <a:spcAft>
                <a:spcPct val="0"/>
              </a:spcAft>
            </a:pPr>
            <a:endParaRPr lang="en-US" sz="2000" dirty="0">
              <a:solidFill>
                <a:srgbClr val="FFFFFF"/>
              </a:solidFill>
              <a:latin typeface="Times New Roman" pitchFamily="18" charset="0"/>
            </a:endParaRPr>
          </a:p>
        </p:txBody>
      </p:sp>
      <p:sp>
        <p:nvSpPr>
          <p:cNvPr id="24578"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algn="ctr">
              <a:buFont typeface="ZapfDingbats" pitchFamily="82" charset="2"/>
              <a:buNone/>
              <a:defRPr>
                <a:latin typeface="Frutiger 55 Roman" pitchFamily="34" charset="0"/>
              </a:defRPr>
            </a:lvl1pPr>
          </a:lstStyle>
          <a:p>
            <a:r>
              <a:rPr lang="en-US"/>
              <a:t>Click to edit Master subtitle style</a:t>
            </a:r>
          </a:p>
        </p:txBody>
      </p:sp>
      <p:sp>
        <p:nvSpPr>
          <p:cNvPr id="24607" name="Rectangle 31"/>
          <p:cNvSpPr>
            <a:spLocks noGrp="1" noChangeArrowheads="1"/>
          </p:cNvSpPr>
          <p:nvPr>
            <p:ph type="sldNum" sz="quarter" idx="4"/>
          </p:nvPr>
        </p:nvSpPr>
        <p:spPr/>
        <p:txBody>
          <a:bodyPr/>
          <a:lstStyle>
            <a:lvl1pPr>
              <a:defRPr/>
            </a:lvl1pPr>
          </a:lstStyle>
          <a:p>
            <a:fld id="{CA510B18-E792-4218-A6AA-E66836FCF9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864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tmplLst>
          <p:tmpl lvl="1">
            <p:tnLst>
              <p:par>
                <p:cTn presetID="2" presetClass="entr" presetSubtype="4" fill="hold" nodeType="click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additive="base">
                        <p:cTn dur="500" fill="hold"/>
                        <p:tgtEl>
                          <p:spTgt spid="24579"/>
                        </p:tgtEl>
                        <p:attrNameLst>
                          <p:attrName>ppt_x</p:attrName>
                        </p:attrNameLst>
                      </p:cBhvr>
                      <p:tavLst>
                        <p:tav tm="0">
                          <p:val>
                            <p:strVal val="#ppt_x"/>
                          </p:val>
                        </p:tav>
                        <p:tav tm="100000">
                          <p:val>
                            <p:strVal val="#ppt_x"/>
                          </p:val>
                        </p:tav>
                      </p:tavLst>
                    </p:anim>
                    <p:anim calcmode="lin" valueType="num">
                      <p:cBhvr additive="base">
                        <p:cTn dur="500" fill="hold"/>
                        <p:tgtEl>
                          <p:spTgt spid="2457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0" y="61722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0"/>
            <a:ext cx="9144000" cy="1143000"/>
          </a:xfrm>
          <a:solidFill>
            <a:schemeClr val="accent1">
              <a:lumMod val="75000"/>
            </a:schemeClr>
          </a:solidFill>
          <a:effectLst>
            <a:outerShdw blurRad="152400" dist="76200" dir="6060000" algn="tl" rotWithShape="0">
              <a:srgbClr val="000000">
                <a:alpha val="12000"/>
              </a:srgbClr>
            </a:outerShdw>
          </a:effectLst>
        </p:spPr>
        <p:txBody>
          <a:bodyPr/>
          <a:lstStyle>
            <a:lvl1pPr marL="338138" inden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4"/>
          </p:nvPr>
        </p:nvSpPr>
        <p:spPr>
          <a:xfrm>
            <a:off x="6934200" y="6356350"/>
            <a:ext cx="213360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71D62C3-F02C-44ED-B4E4-012F2829E7BF}" type="slidenum">
              <a:rPr lang="en-US" smtClean="0"/>
              <a:pPr/>
              <a:t>‹#›</a:t>
            </a:fld>
            <a:endParaRPr lang="en-US" dirty="0"/>
          </a:p>
        </p:txBody>
      </p:sp>
    </p:spTree>
    <p:extLst>
      <p:ext uri="{BB962C8B-B14F-4D97-AF65-F5344CB8AC3E}">
        <p14:creationId xmlns:p14="http://schemas.microsoft.com/office/powerpoint/2010/main" val="1131364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C5893E62-1DB9-4F8E-9D65-0B1EE4A53E88}"/>
              </a:ext>
            </a:extLst>
          </p:cNvPr>
          <p:cNvPicPr>
            <a:picLocks noChangeAspect="1"/>
          </p:cNvPicPr>
          <p:nvPr userDrawn="1"/>
        </p:nvPicPr>
        <p:blipFill>
          <a:blip r:embed="rId2"/>
          <a:stretch>
            <a:fillRect/>
          </a:stretch>
        </p:blipFill>
        <p:spPr>
          <a:xfrm>
            <a:off x="0" y="6283266"/>
            <a:ext cx="9144000" cy="762000"/>
          </a:xfrm>
          <a:prstGeom prst="rect">
            <a:avLst/>
          </a:prstGeom>
        </p:spPr>
      </p:pic>
      <p:sp>
        <p:nvSpPr>
          <p:cNvPr id="27" name="Rectangle 26">
            <a:extLst>
              <a:ext uri="{FF2B5EF4-FFF2-40B4-BE49-F238E27FC236}">
                <a16:creationId xmlns:a16="http://schemas.microsoft.com/office/drawing/2014/main" id="{61760B02-260D-4926-9642-B6A6E19F5FE5}"/>
              </a:ext>
            </a:extLst>
          </p:cNvPr>
          <p:cNvSpPr/>
          <p:nvPr userDrawn="1"/>
        </p:nvSpPr>
        <p:spPr>
          <a:xfrm>
            <a:off x="0" y="-9683"/>
            <a:ext cx="9144000" cy="761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Master title style – Calibri Heading</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style – Calibri body</a:t>
            </a:r>
          </a:p>
        </p:txBody>
      </p:sp>
      <p:cxnSp>
        <p:nvCxnSpPr>
          <p:cNvPr id="15" name="Straight Connector 14">
            <a:extLst>
              <a:ext uri="{FF2B5EF4-FFF2-40B4-BE49-F238E27FC236}">
                <a16:creationId xmlns:a16="http://schemas.microsoft.com/office/drawing/2014/main" id="{384C8324-F652-497A-BD03-6DE016AABBFE}"/>
              </a:ext>
            </a:extLst>
          </p:cNvPr>
          <p:cNvCxnSpPr>
            <a:cxnSpLocks/>
          </p:cNvCxnSpPr>
          <p:nvPr userDrawn="1"/>
        </p:nvCxnSpPr>
        <p:spPr>
          <a:xfrm>
            <a:off x="157162" y="7486998"/>
            <a:ext cx="4028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19C7A9-56D8-45AE-9B01-E6400048BE8B}"/>
              </a:ext>
            </a:extLst>
          </p:cNvPr>
          <p:cNvSpPr txBox="1"/>
          <p:nvPr userDrawn="1"/>
        </p:nvSpPr>
        <p:spPr>
          <a:xfrm>
            <a:off x="284303" y="6433433"/>
            <a:ext cx="4028922" cy="461665"/>
          </a:xfrm>
          <a:prstGeom prst="rect">
            <a:avLst/>
          </a:prstGeom>
          <a:noFill/>
        </p:spPr>
        <p:txBody>
          <a:bodyPr wrap="square" rtlCol="0">
            <a:spAutoFit/>
          </a:bodyPr>
          <a:lstStyle/>
          <a:p>
            <a:r>
              <a:rPr lang="en-US" sz="2400" b="0" baseline="0" dirty="0">
                <a:solidFill>
                  <a:schemeClr val="tx1"/>
                </a:solidFill>
                <a:latin typeface="Calibri" panose="020F0502020204030204" pitchFamily="34" charset="0"/>
              </a:rPr>
              <a:t>www.slagcement.org</a:t>
            </a:r>
          </a:p>
        </p:txBody>
      </p:sp>
      <p:pic>
        <p:nvPicPr>
          <p:cNvPr id="31" name="Picture 30" descr="A picture containing drawing&#10;&#10;Description automatically generated">
            <a:extLst>
              <a:ext uri="{FF2B5EF4-FFF2-40B4-BE49-F238E27FC236}">
                <a16:creationId xmlns:a16="http://schemas.microsoft.com/office/drawing/2014/main" id="{7D125DCF-ADB1-485F-8E2F-F786143AD4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823" y="79371"/>
            <a:ext cx="1315695" cy="609821"/>
          </a:xfrm>
          <a:prstGeom prst="rect">
            <a:avLst/>
          </a:prstGeom>
        </p:spPr>
      </p:pic>
      <p:pic>
        <p:nvPicPr>
          <p:cNvPr id="33" name="Picture 32" descr="A close up of a sign&#10;&#10;Description automatically generated">
            <a:extLst>
              <a:ext uri="{FF2B5EF4-FFF2-40B4-BE49-F238E27FC236}">
                <a16:creationId xmlns:a16="http://schemas.microsoft.com/office/drawing/2014/main" id="{5A77A586-5871-4BE4-B641-5C31327F55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4844" y="5901747"/>
            <a:ext cx="1693501" cy="1693501"/>
          </a:xfrm>
          <a:prstGeom prst="rect">
            <a:avLst/>
          </a:prstGeom>
        </p:spPr>
      </p:pic>
      <p:sp>
        <p:nvSpPr>
          <p:cNvPr id="4" name="Rectangle 3">
            <a:extLst>
              <a:ext uri="{FF2B5EF4-FFF2-40B4-BE49-F238E27FC236}">
                <a16:creationId xmlns:a16="http://schemas.microsoft.com/office/drawing/2014/main" id="{C6E07F6D-7469-4084-B012-4697CE9F1F81}"/>
              </a:ext>
            </a:extLst>
          </p:cNvPr>
          <p:cNvSpPr/>
          <p:nvPr userDrawn="1"/>
        </p:nvSpPr>
        <p:spPr>
          <a:xfrm>
            <a:off x="5632407" y="6433434"/>
            <a:ext cx="1763753" cy="461665"/>
          </a:xfrm>
          <a:prstGeom prst="rect">
            <a:avLst/>
          </a:prstGeom>
        </p:spPr>
        <p:txBody>
          <a:bodyPr wrap="none">
            <a:spAutoFit/>
          </a:bodyPr>
          <a:lstStyle/>
          <a:p>
            <a:r>
              <a:rPr lang="en-US" sz="2400" b="0" baseline="0" dirty="0">
                <a:solidFill>
                  <a:schemeClr val="tx1"/>
                </a:solidFill>
                <a:latin typeface="Calibri" panose="020F0502020204030204" pitchFamily="34" charset="0"/>
              </a:rPr>
              <a:t>#</a:t>
            </a:r>
            <a:r>
              <a:rPr lang="en-US" sz="2400" b="0" baseline="0" dirty="0" err="1">
                <a:solidFill>
                  <a:schemeClr val="tx1"/>
                </a:solidFill>
                <a:latin typeface="Calibri" panose="020F0502020204030204" pitchFamily="34" charset="0"/>
              </a:rPr>
              <a:t>slagcement</a:t>
            </a:r>
            <a:endParaRPr lang="en-US" sz="2400" b="0" baseline="0" dirty="0">
              <a:solidFill>
                <a:schemeClr val="tx1"/>
              </a:solidFill>
              <a:latin typeface="Calibri" panose="020F0502020204030204" pitchFamily="34" charset="0"/>
            </a:endParaRPr>
          </a:p>
        </p:txBody>
      </p:sp>
      <p:cxnSp>
        <p:nvCxnSpPr>
          <p:cNvPr id="6" name="Straight Connector 5">
            <a:extLst>
              <a:ext uri="{FF2B5EF4-FFF2-40B4-BE49-F238E27FC236}">
                <a16:creationId xmlns:a16="http://schemas.microsoft.com/office/drawing/2014/main" id="{5EF6820D-9FA5-4544-845D-E3D6CF906250}"/>
              </a:ext>
            </a:extLst>
          </p:cNvPr>
          <p:cNvCxnSpPr>
            <a:cxnSpLocks/>
          </p:cNvCxnSpPr>
          <p:nvPr userDrawn="1"/>
        </p:nvCxnSpPr>
        <p:spPr>
          <a:xfrm>
            <a:off x="0" y="6858000"/>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804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4236964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512999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557477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251837-5E69-4634-8DC8-B61616CBD77F}" type="datetimeFigureOut">
              <a:rPr lang="en-US" smtClean="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15156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9</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4984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251837-5E69-4634-8DC8-B61616CBD77F}" type="datetimeFigureOut">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462508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51837-5E69-4634-8DC8-B61616CBD77F}" type="datetimeFigureOut">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706704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007835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794617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2915486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625822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6/13/2022</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050" b="1" smtClean="0">
                <a:solidFill>
                  <a:srgbClr val="FFFFFF"/>
                </a:solidFill>
              </a:rPr>
              <a:pPr algn="ctr"/>
              <a:t>‹#›</a:t>
            </a:fld>
            <a:endParaRPr lang="en-US"/>
          </a:p>
        </p:txBody>
      </p:sp>
      <p:sp>
        <p:nvSpPr>
          <p:cNvPr id="7" name="Rectangle 6"/>
          <p:cNvSpPr>
            <a:spLocks noGrp="1"/>
          </p:cNvSpPr>
          <p:nvPr>
            <p:ph sz="quarter" idx="13"/>
          </p:nvPr>
        </p:nvSpPr>
        <p:spPr>
          <a:xfrm>
            <a:off x="609600" y="1803400"/>
            <a:ext cx="81534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686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C5893E62-1DB9-4F8E-9D65-0B1EE4A53E88}"/>
              </a:ext>
            </a:extLst>
          </p:cNvPr>
          <p:cNvPicPr>
            <a:picLocks noChangeAspect="1"/>
          </p:cNvPicPr>
          <p:nvPr userDrawn="1"/>
        </p:nvPicPr>
        <p:blipFill>
          <a:blip r:embed="rId2"/>
          <a:stretch>
            <a:fillRect/>
          </a:stretch>
        </p:blipFill>
        <p:spPr>
          <a:xfrm>
            <a:off x="0" y="6283266"/>
            <a:ext cx="9144000" cy="762000"/>
          </a:xfrm>
          <a:prstGeom prst="rect">
            <a:avLst/>
          </a:prstGeom>
        </p:spPr>
      </p:pic>
      <p:sp>
        <p:nvSpPr>
          <p:cNvPr id="27" name="Rectangle 26">
            <a:extLst>
              <a:ext uri="{FF2B5EF4-FFF2-40B4-BE49-F238E27FC236}">
                <a16:creationId xmlns:a16="http://schemas.microsoft.com/office/drawing/2014/main" id="{61760B02-260D-4926-9642-B6A6E19F5FE5}"/>
              </a:ext>
            </a:extLst>
          </p:cNvPr>
          <p:cNvSpPr/>
          <p:nvPr userDrawn="1"/>
        </p:nvSpPr>
        <p:spPr>
          <a:xfrm>
            <a:off x="0" y="-9683"/>
            <a:ext cx="9144000" cy="761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Master title style – Calibri Heading</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style – Calibri body</a:t>
            </a:r>
          </a:p>
        </p:txBody>
      </p:sp>
      <p:cxnSp>
        <p:nvCxnSpPr>
          <p:cNvPr id="15" name="Straight Connector 14">
            <a:extLst>
              <a:ext uri="{FF2B5EF4-FFF2-40B4-BE49-F238E27FC236}">
                <a16:creationId xmlns:a16="http://schemas.microsoft.com/office/drawing/2014/main" id="{384C8324-F652-497A-BD03-6DE016AABBFE}"/>
              </a:ext>
            </a:extLst>
          </p:cNvPr>
          <p:cNvCxnSpPr>
            <a:cxnSpLocks/>
          </p:cNvCxnSpPr>
          <p:nvPr userDrawn="1"/>
        </p:nvCxnSpPr>
        <p:spPr>
          <a:xfrm>
            <a:off x="157162" y="7486998"/>
            <a:ext cx="4028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19C7A9-56D8-45AE-9B01-E6400048BE8B}"/>
              </a:ext>
            </a:extLst>
          </p:cNvPr>
          <p:cNvSpPr txBox="1"/>
          <p:nvPr userDrawn="1"/>
        </p:nvSpPr>
        <p:spPr>
          <a:xfrm>
            <a:off x="284303" y="6433433"/>
            <a:ext cx="4028922" cy="461665"/>
          </a:xfrm>
          <a:prstGeom prst="rect">
            <a:avLst/>
          </a:prstGeom>
          <a:noFill/>
        </p:spPr>
        <p:txBody>
          <a:bodyPr wrap="square" rtlCol="0">
            <a:spAutoFit/>
          </a:bodyPr>
          <a:lstStyle/>
          <a:p>
            <a:r>
              <a:rPr lang="en-US" sz="2400" b="0" baseline="0" dirty="0">
                <a:solidFill>
                  <a:schemeClr val="tx1"/>
                </a:solidFill>
                <a:latin typeface="Calibri" panose="020F0502020204030204" pitchFamily="34" charset="0"/>
              </a:rPr>
              <a:t>www.slagcement.org</a:t>
            </a:r>
          </a:p>
        </p:txBody>
      </p:sp>
      <p:pic>
        <p:nvPicPr>
          <p:cNvPr id="31" name="Picture 30" descr="A picture containing drawing&#10;&#10;Description automatically generated">
            <a:extLst>
              <a:ext uri="{FF2B5EF4-FFF2-40B4-BE49-F238E27FC236}">
                <a16:creationId xmlns:a16="http://schemas.microsoft.com/office/drawing/2014/main" id="{7D125DCF-ADB1-485F-8E2F-F786143AD4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823" y="79371"/>
            <a:ext cx="1315695" cy="609821"/>
          </a:xfrm>
          <a:prstGeom prst="rect">
            <a:avLst/>
          </a:prstGeom>
        </p:spPr>
      </p:pic>
      <p:pic>
        <p:nvPicPr>
          <p:cNvPr id="33" name="Picture 32" descr="A close up of a sign&#10;&#10;Description automatically generated">
            <a:extLst>
              <a:ext uri="{FF2B5EF4-FFF2-40B4-BE49-F238E27FC236}">
                <a16:creationId xmlns:a16="http://schemas.microsoft.com/office/drawing/2014/main" id="{5A77A586-5871-4BE4-B641-5C31327F55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4844" y="5901747"/>
            <a:ext cx="1693501" cy="1693501"/>
          </a:xfrm>
          <a:prstGeom prst="rect">
            <a:avLst/>
          </a:prstGeom>
        </p:spPr>
      </p:pic>
      <p:sp>
        <p:nvSpPr>
          <p:cNvPr id="4" name="Rectangle 3">
            <a:extLst>
              <a:ext uri="{FF2B5EF4-FFF2-40B4-BE49-F238E27FC236}">
                <a16:creationId xmlns:a16="http://schemas.microsoft.com/office/drawing/2014/main" id="{C6E07F6D-7469-4084-B012-4697CE9F1F81}"/>
              </a:ext>
            </a:extLst>
          </p:cNvPr>
          <p:cNvSpPr/>
          <p:nvPr userDrawn="1"/>
        </p:nvSpPr>
        <p:spPr>
          <a:xfrm>
            <a:off x="5632407" y="6433434"/>
            <a:ext cx="1763753" cy="461665"/>
          </a:xfrm>
          <a:prstGeom prst="rect">
            <a:avLst/>
          </a:prstGeom>
        </p:spPr>
        <p:txBody>
          <a:bodyPr wrap="none">
            <a:spAutoFit/>
          </a:bodyPr>
          <a:lstStyle/>
          <a:p>
            <a:r>
              <a:rPr lang="en-US" sz="2400" b="0" baseline="0" dirty="0">
                <a:solidFill>
                  <a:schemeClr val="tx1"/>
                </a:solidFill>
                <a:latin typeface="Calibri" panose="020F0502020204030204" pitchFamily="34" charset="0"/>
              </a:rPr>
              <a:t>#</a:t>
            </a:r>
            <a:r>
              <a:rPr lang="en-US" sz="2400" b="0" baseline="0" dirty="0" err="1">
                <a:solidFill>
                  <a:schemeClr val="tx1"/>
                </a:solidFill>
                <a:latin typeface="Calibri" panose="020F0502020204030204" pitchFamily="34" charset="0"/>
              </a:rPr>
              <a:t>slagcement</a:t>
            </a:r>
            <a:endParaRPr lang="en-US" sz="2400" b="0" baseline="0" dirty="0">
              <a:solidFill>
                <a:schemeClr val="tx1"/>
              </a:solidFill>
              <a:latin typeface="Calibri" panose="020F0502020204030204" pitchFamily="34" charset="0"/>
            </a:endParaRPr>
          </a:p>
        </p:txBody>
      </p:sp>
      <p:cxnSp>
        <p:nvCxnSpPr>
          <p:cNvPr id="6" name="Straight Connector 5">
            <a:extLst>
              <a:ext uri="{FF2B5EF4-FFF2-40B4-BE49-F238E27FC236}">
                <a16:creationId xmlns:a16="http://schemas.microsoft.com/office/drawing/2014/main" id="{5EF6820D-9FA5-4544-845D-E3D6CF906250}"/>
              </a:ext>
            </a:extLst>
          </p:cNvPr>
          <p:cNvCxnSpPr>
            <a:cxnSpLocks/>
          </p:cNvCxnSpPr>
          <p:nvPr userDrawn="1"/>
        </p:nvCxnSpPr>
        <p:spPr>
          <a:xfrm>
            <a:off x="0" y="6858000"/>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804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4236964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51299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Rectangle 6"/>
          <p:cNvSpPr/>
          <p:nvPr userDrawn="1"/>
        </p:nvSpPr>
        <p:spPr>
          <a:xfrm>
            <a:off x="0" y="2925035"/>
            <a:ext cx="9144000" cy="1004027"/>
          </a:xfrm>
          <a:prstGeom prst="rect">
            <a:avLst/>
          </a:prstGeom>
          <a:solidFill>
            <a:srgbClr val="3C5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68300" y="2969848"/>
            <a:ext cx="8408988" cy="914400"/>
          </a:xfrm>
        </p:spPr>
        <p:txBody>
          <a:bodyPr>
            <a:normAutofit/>
          </a:bodyPr>
          <a:lstStyle>
            <a:lvl1pPr>
              <a:defRPr sz="24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dirty="0"/>
              <a:t>9</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38889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557477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251837-5E69-4634-8DC8-B61616CBD77F}" type="datetimeFigureOut">
              <a:rPr lang="en-US" smtClean="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151568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251837-5E69-4634-8DC8-B61616CBD77F}" type="datetimeFigureOut">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462508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51837-5E69-4634-8DC8-B61616CBD77F}" type="datetimeFigureOut">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706704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007835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794617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2915486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625822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C5893E62-1DB9-4F8E-9D65-0B1EE4A53E88}"/>
              </a:ext>
            </a:extLst>
          </p:cNvPr>
          <p:cNvPicPr>
            <a:picLocks noChangeAspect="1"/>
          </p:cNvPicPr>
          <p:nvPr userDrawn="1"/>
        </p:nvPicPr>
        <p:blipFill>
          <a:blip r:embed="rId2"/>
          <a:stretch>
            <a:fillRect/>
          </a:stretch>
        </p:blipFill>
        <p:spPr>
          <a:xfrm>
            <a:off x="0" y="6283266"/>
            <a:ext cx="9144000" cy="762000"/>
          </a:xfrm>
          <a:prstGeom prst="rect">
            <a:avLst/>
          </a:prstGeom>
        </p:spPr>
      </p:pic>
      <p:sp>
        <p:nvSpPr>
          <p:cNvPr id="27" name="Rectangle 26">
            <a:extLst>
              <a:ext uri="{FF2B5EF4-FFF2-40B4-BE49-F238E27FC236}">
                <a16:creationId xmlns:a16="http://schemas.microsoft.com/office/drawing/2014/main" id="{61760B02-260D-4926-9642-B6A6E19F5FE5}"/>
              </a:ext>
            </a:extLst>
          </p:cNvPr>
          <p:cNvSpPr/>
          <p:nvPr userDrawn="1"/>
        </p:nvSpPr>
        <p:spPr>
          <a:xfrm>
            <a:off x="0" y="-9683"/>
            <a:ext cx="9144000" cy="761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Master title style – Calibri Heading</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style – Calibri body</a:t>
            </a:r>
          </a:p>
        </p:txBody>
      </p:sp>
      <p:cxnSp>
        <p:nvCxnSpPr>
          <p:cNvPr id="15" name="Straight Connector 14">
            <a:extLst>
              <a:ext uri="{FF2B5EF4-FFF2-40B4-BE49-F238E27FC236}">
                <a16:creationId xmlns:a16="http://schemas.microsoft.com/office/drawing/2014/main" id="{384C8324-F652-497A-BD03-6DE016AABBFE}"/>
              </a:ext>
            </a:extLst>
          </p:cNvPr>
          <p:cNvCxnSpPr>
            <a:cxnSpLocks/>
          </p:cNvCxnSpPr>
          <p:nvPr userDrawn="1"/>
        </p:nvCxnSpPr>
        <p:spPr>
          <a:xfrm>
            <a:off x="157162" y="7486998"/>
            <a:ext cx="4028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19C7A9-56D8-45AE-9B01-E6400048BE8B}"/>
              </a:ext>
            </a:extLst>
          </p:cNvPr>
          <p:cNvSpPr txBox="1"/>
          <p:nvPr userDrawn="1"/>
        </p:nvSpPr>
        <p:spPr>
          <a:xfrm>
            <a:off x="284303" y="6433433"/>
            <a:ext cx="4028922" cy="461665"/>
          </a:xfrm>
          <a:prstGeom prst="rect">
            <a:avLst/>
          </a:prstGeom>
          <a:noFill/>
        </p:spPr>
        <p:txBody>
          <a:bodyPr wrap="square" rtlCol="0">
            <a:spAutoFit/>
          </a:bodyPr>
          <a:lstStyle/>
          <a:p>
            <a:r>
              <a:rPr lang="en-US" sz="2400" b="0" baseline="0" dirty="0">
                <a:solidFill>
                  <a:schemeClr val="tx1"/>
                </a:solidFill>
                <a:latin typeface="Calibri" panose="020F0502020204030204" pitchFamily="34" charset="0"/>
              </a:rPr>
              <a:t>www.slagcement.org</a:t>
            </a:r>
          </a:p>
        </p:txBody>
      </p:sp>
      <p:pic>
        <p:nvPicPr>
          <p:cNvPr id="31" name="Picture 30" descr="A picture containing drawing&#10;&#10;Description automatically generated">
            <a:extLst>
              <a:ext uri="{FF2B5EF4-FFF2-40B4-BE49-F238E27FC236}">
                <a16:creationId xmlns:a16="http://schemas.microsoft.com/office/drawing/2014/main" id="{7D125DCF-ADB1-485F-8E2F-F786143AD4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823" y="79371"/>
            <a:ext cx="1315695" cy="609821"/>
          </a:xfrm>
          <a:prstGeom prst="rect">
            <a:avLst/>
          </a:prstGeom>
        </p:spPr>
      </p:pic>
      <p:pic>
        <p:nvPicPr>
          <p:cNvPr id="33" name="Picture 32" descr="A close up of a sign&#10;&#10;Description automatically generated">
            <a:extLst>
              <a:ext uri="{FF2B5EF4-FFF2-40B4-BE49-F238E27FC236}">
                <a16:creationId xmlns:a16="http://schemas.microsoft.com/office/drawing/2014/main" id="{5A77A586-5871-4BE4-B641-5C31327F55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4844" y="5901747"/>
            <a:ext cx="1693501" cy="1693501"/>
          </a:xfrm>
          <a:prstGeom prst="rect">
            <a:avLst/>
          </a:prstGeom>
        </p:spPr>
      </p:pic>
      <p:sp>
        <p:nvSpPr>
          <p:cNvPr id="4" name="Rectangle 3">
            <a:extLst>
              <a:ext uri="{FF2B5EF4-FFF2-40B4-BE49-F238E27FC236}">
                <a16:creationId xmlns:a16="http://schemas.microsoft.com/office/drawing/2014/main" id="{C6E07F6D-7469-4084-B012-4697CE9F1F81}"/>
              </a:ext>
            </a:extLst>
          </p:cNvPr>
          <p:cNvSpPr/>
          <p:nvPr userDrawn="1"/>
        </p:nvSpPr>
        <p:spPr>
          <a:xfrm>
            <a:off x="5632407" y="6433434"/>
            <a:ext cx="1763753" cy="461665"/>
          </a:xfrm>
          <a:prstGeom prst="rect">
            <a:avLst/>
          </a:prstGeom>
        </p:spPr>
        <p:txBody>
          <a:bodyPr wrap="none">
            <a:spAutoFit/>
          </a:bodyPr>
          <a:lstStyle/>
          <a:p>
            <a:r>
              <a:rPr lang="en-US" sz="2400" b="0" baseline="0" dirty="0">
                <a:solidFill>
                  <a:schemeClr val="tx1"/>
                </a:solidFill>
                <a:latin typeface="Calibri" panose="020F0502020204030204" pitchFamily="34" charset="0"/>
              </a:rPr>
              <a:t>#</a:t>
            </a:r>
            <a:r>
              <a:rPr lang="en-US" sz="2400" b="0" baseline="0" dirty="0" err="1">
                <a:solidFill>
                  <a:schemeClr val="tx1"/>
                </a:solidFill>
                <a:latin typeface="Calibri" panose="020F0502020204030204" pitchFamily="34" charset="0"/>
              </a:rPr>
              <a:t>slagcement</a:t>
            </a:r>
            <a:endParaRPr lang="en-US" sz="2400" b="0" baseline="0" dirty="0">
              <a:solidFill>
                <a:schemeClr val="tx1"/>
              </a:solidFill>
              <a:latin typeface="Calibri" panose="020F0502020204030204" pitchFamily="34" charset="0"/>
            </a:endParaRPr>
          </a:p>
        </p:txBody>
      </p:sp>
      <p:cxnSp>
        <p:nvCxnSpPr>
          <p:cNvPr id="6" name="Straight Connector 5">
            <a:extLst>
              <a:ext uri="{FF2B5EF4-FFF2-40B4-BE49-F238E27FC236}">
                <a16:creationId xmlns:a16="http://schemas.microsoft.com/office/drawing/2014/main" id="{5EF6820D-9FA5-4544-845D-E3D6CF906250}"/>
              </a:ext>
            </a:extLst>
          </p:cNvPr>
          <p:cNvCxnSpPr>
            <a:cxnSpLocks/>
          </p:cNvCxnSpPr>
          <p:nvPr userDrawn="1"/>
        </p:nvCxnSpPr>
        <p:spPr>
          <a:xfrm>
            <a:off x="0" y="6858000"/>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745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81912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9</a:t>
            </a:r>
          </a:p>
        </p:txBody>
      </p:sp>
      <p:sp>
        <p:nvSpPr>
          <p:cNvPr id="6" name="Footer Placeholder 5"/>
          <p:cNvSpPr>
            <a:spLocks noGrp="1"/>
          </p:cNvSpPr>
          <p:nvPr>
            <p:ph type="ftr" sz="quarter" idx="11"/>
          </p:nvPr>
        </p:nvSpPr>
        <p:spPr/>
        <p:txBody>
          <a:bodyPr/>
          <a:lstStyle/>
          <a:p>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2582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969715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782254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251837-5E69-4634-8DC8-B61616CBD77F}" type="datetimeFigureOut">
              <a:rPr lang="en-US" smtClean="0"/>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284351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251837-5E69-4634-8DC8-B61616CBD77F}" type="datetimeFigureOut">
              <a:rPr lang="en-US" smtClean="0"/>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3819296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51837-5E69-4634-8DC8-B61616CBD77F}" type="datetimeFigureOut">
              <a:rPr lang="en-US" smtClean="0"/>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577001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943676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51837-5E69-4634-8DC8-B61616CBD77F}" type="datetimeFigureOut">
              <a:rPr lang="en-US" smtClean="0"/>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843485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1211991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251837-5E69-4634-8DC8-B61616CBD77F}" type="datetimeFigureOut">
              <a:rPr lang="en-US" smtClean="0"/>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61D73-56D7-42C9-898A-8516F7D5D842}" type="slidenum">
              <a:rPr lang="en-US" smtClean="0"/>
              <a:t>‹#›</a:t>
            </a:fld>
            <a:endParaRPr lang="en-US"/>
          </a:p>
        </p:txBody>
      </p:sp>
    </p:spTree>
    <p:extLst>
      <p:ext uri="{BB962C8B-B14F-4D97-AF65-F5344CB8AC3E}">
        <p14:creationId xmlns:p14="http://schemas.microsoft.com/office/powerpoint/2010/main" val="91750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takeaway">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301" y="1035170"/>
            <a:ext cx="8408988" cy="4022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9</a:t>
            </a:r>
          </a:p>
        </p:txBody>
      </p:sp>
      <p:sp>
        <p:nvSpPr>
          <p:cNvPr id="6" name="Footer Placeholder 5"/>
          <p:cNvSpPr>
            <a:spLocks noGrp="1"/>
          </p:cNvSpPr>
          <p:nvPr>
            <p:ph type="ftr" sz="quarter" idx="11"/>
          </p:nvPr>
        </p:nvSpPr>
        <p:spPr/>
        <p:txBody>
          <a:bodyPr/>
          <a:lstStyle/>
          <a:p>
            <a:endParaRPr lang="en-US" dirty="0"/>
          </a:p>
        </p:txBody>
      </p:sp>
      <p:sp>
        <p:nvSpPr>
          <p:cNvPr id="7" name="Title 6"/>
          <p:cNvSpPr>
            <a:spLocks noGrp="1"/>
          </p:cNvSpPr>
          <p:nvPr>
            <p:ph type="title"/>
          </p:nvPr>
        </p:nvSpPr>
        <p:spPr/>
        <p:txBody>
          <a:bodyPr/>
          <a:lstStyle/>
          <a:p>
            <a:r>
              <a:rPr lang="en-US"/>
              <a:t>Click to edit Master title style</a:t>
            </a:r>
          </a:p>
        </p:txBody>
      </p:sp>
      <p:sp>
        <p:nvSpPr>
          <p:cNvPr id="8" name="Text Placeholder 3"/>
          <p:cNvSpPr>
            <a:spLocks noGrp="1"/>
          </p:cNvSpPr>
          <p:nvPr>
            <p:ph type="body" sz="quarter" idx="12"/>
          </p:nvPr>
        </p:nvSpPr>
        <p:spPr>
          <a:xfrm>
            <a:off x="458788" y="5300663"/>
            <a:ext cx="8229600" cy="457200"/>
          </a:xfrm>
          <a:solidFill>
            <a:schemeClr val="accent1"/>
          </a:solidFill>
        </p:spPr>
        <p:txBody>
          <a:bodyPr anchor="ctr">
            <a:normAutofit/>
          </a:bodyPr>
          <a:lstStyle>
            <a:lvl1pPr marL="0" indent="0" algn="ctr">
              <a:spcBef>
                <a:spcPts val="0"/>
              </a:spcBef>
              <a:buNone/>
              <a:defRPr sz="16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274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ducation Page (no log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9</a:t>
            </a:r>
          </a:p>
        </p:txBody>
      </p:sp>
      <p:sp>
        <p:nvSpPr>
          <p:cNvPr id="6" name="Footer Placeholder 5"/>
          <p:cNvSpPr>
            <a:spLocks noGrp="1"/>
          </p:cNvSpPr>
          <p:nvPr>
            <p:ph type="ftr" sz="quarter" idx="11"/>
          </p:nvPr>
        </p:nvSpPr>
        <p:spPr/>
        <p:txBody>
          <a:bodyPr/>
          <a:lstStyle/>
          <a:p>
            <a:endParaRPr lang="en-US" dirty="0"/>
          </a:p>
        </p:txBody>
      </p:sp>
      <p:sp>
        <p:nvSpPr>
          <p:cNvPr id="7" name="Title 6"/>
          <p:cNvSpPr>
            <a:spLocks noGrp="1"/>
          </p:cNvSpPr>
          <p:nvPr>
            <p:ph type="title"/>
          </p:nvPr>
        </p:nvSpPr>
        <p:spPr/>
        <p:txBody>
          <a:bodyPr/>
          <a:lstStyle/>
          <a:p>
            <a:r>
              <a:rPr lang="en-US"/>
              <a:t>Click to edit Master title style</a:t>
            </a:r>
          </a:p>
        </p:txBody>
      </p:sp>
      <p:sp>
        <p:nvSpPr>
          <p:cNvPr id="2" name="Rectangle 1"/>
          <p:cNvSpPr/>
          <p:nvPr userDrawn="1"/>
        </p:nvSpPr>
        <p:spPr bwMode="white">
          <a:xfrm>
            <a:off x="6757988" y="5940425"/>
            <a:ext cx="2128837" cy="91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42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8300" y="1033271"/>
            <a:ext cx="4205288" cy="490715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3588" y="1033271"/>
            <a:ext cx="4203700" cy="4907153"/>
          </a:xfrm>
        </p:spPr>
        <p:txBody>
          <a:bodyPr>
            <a:normAutofit/>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9</a:t>
            </a:r>
          </a:p>
        </p:txBody>
      </p:sp>
      <p:sp>
        <p:nvSpPr>
          <p:cNvPr id="7" name="Footer Placeholder 6"/>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9643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dirty="0"/>
              <a:t>9</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7747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r>
              <a:rPr lang="en-US" dirty="0"/>
              <a:t>9</a:t>
            </a:r>
          </a:p>
        </p:txBody>
      </p:sp>
      <p:sp>
        <p:nvSpPr>
          <p:cNvPr id="5" name="Footer Placeholder 4"/>
          <p:cNvSpPr>
            <a:spLocks noGrp="1"/>
          </p:cNvSpPr>
          <p:nvPr>
            <p:ph type="ftr" sz="quarter" idx="11"/>
          </p:nvPr>
        </p:nvSpPr>
        <p:spPr/>
        <p:txBody>
          <a:bodyPr/>
          <a:lstStyle/>
          <a:p>
            <a:endParaRPr lang="en-US" dirty="0"/>
          </a:p>
        </p:txBody>
      </p:sp>
      <p:sp>
        <p:nvSpPr>
          <p:cNvPr id="6" name="Text Placeholder 3"/>
          <p:cNvSpPr>
            <a:spLocks noGrp="1"/>
          </p:cNvSpPr>
          <p:nvPr>
            <p:ph type="body" sz="quarter" idx="12"/>
          </p:nvPr>
        </p:nvSpPr>
        <p:spPr>
          <a:xfrm>
            <a:off x="458788" y="5300663"/>
            <a:ext cx="8229600" cy="457200"/>
          </a:xfrm>
          <a:solidFill>
            <a:schemeClr val="accent1"/>
          </a:solidFill>
        </p:spPr>
        <p:txBody>
          <a:bodyPr anchor="ctr">
            <a:normAutofit/>
          </a:bodyPr>
          <a:lstStyle>
            <a:lvl1pPr marL="0" indent="0" algn="ctr">
              <a:spcBef>
                <a:spcPts val="0"/>
              </a:spcBef>
              <a:buNone/>
              <a:defRPr sz="16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1601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299" y="217289"/>
            <a:ext cx="841248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68301" y="1035170"/>
            <a:ext cx="8408988" cy="49052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074"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936152" y="6203019"/>
            <a:ext cx="1764792" cy="40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userDrawn="1"/>
        </p:nvSpPr>
        <p:spPr>
          <a:xfrm>
            <a:off x="9006840" y="0"/>
            <a:ext cx="137160" cy="6858000"/>
          </a:xfrm>
          <a:prstGeom prst="rect">
            <a:avLst/>
          </a:prstGeom>
          <a:solidFill>
            <a:srgbClr val="3C5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53286"/>
            <a:ext cx="296092" cy="292608"/>
          </a:xfrm>
          <a:prstGeom prst="rect">
            <a:avLst/>
          </a:prstGeom>
          <a:solidFill>
            <a:srgbClr val="3C5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5"/>
          <p:cNvSpPr>
            <a:spLocks noGrp="1"/>
          </p:cNvSpPr>
          <p:nvPr>
            <p:ph type="dt" sz="half" idx="2"/>
          </p:nvPr>
        </p:nvSpPr>
        <p:spPr>
          <a:xfrm>
            <a:off x="884256" y="6265146"/>
            <a:ext cx="859133" cy="219456"/>
          </a:xfrm>
          <a:prstGeom prst="rect">
            <a:avLst/>
          </a:prstGeom>
        </p:spPr>
        <p:txBody>
          <a:bodyPr vert="horz" lIns="91440" tIns="45720" rIns="91440" bIns="45720" rtlCol="0" anchor="ctr"/>
          <a:lstStyle>
            <a:lvl1pPr algn="l">
              <a:defRPr sz="800">
                <a:solidFill>
                  <a:schemeClr val="tx1"/>
                </a:solidFill>
              </a:defRPr>
            </a:lvl1pPr>
          </a:lstStyle>
          <a:p>
            <a:r>
              <a:rPr lang="en-US" dirty="0"/>
              <a:t>9</a:t>
            </a:r>
          </a:p>
        </p:txBody>
      </p:sp>
      <p:sp>
        <p:nvSpPr>
          <p:cNvPr id="7" name="Footer Placeholder 6"/>
          <p:cNvSpPr>
            <a:spLocks noGrp="1"/>
          </p:cNvSpPr>
          <p:nvPr>
            <p:ph type="ftr" sz="quarter" idx="3"/>
          </p:nvPr>
        </p:nvSpPr>
        <p:spPr>
          <a:xfrm>
            <a:off x="368300" y="6396545"/>
            <a:ext cx="4205288" cy="219456"/>
          </a:xfrm>
          <a:prstGeom prst="rect">
            <a:avLst/>
          </a:prstGeom>
        </p:spPr>
        <p:txBody>
          <a:bodyPr vert="horz" lIns="91440" tIns="45720" rIns="91440" bIns="45720" rtlCol="0" anchor="t"/>
          <a:lstStyle>
            <a:lvl1pPr algn="l">
              <a:defRPr sz="800">
                <a:solidFill>
                  <a:schemeClr val="tx1"/>
                </a:solidFill>
              </a:defRPr>
            </a:lvl1pPr>
          </a:lstStyle>
          <a:p>
            <a:endParaRPr lang="en-US" dirty="0"/>
          </a:p>
        </p:txBody>
      </p:sp>
      <p:sp>
        <p:nvSpPr>
          <p:cNvPr id="9" name="TextBox 8"/>
          <p:cNvSpPr txBox="1"/>
          <p:nvPr userDrawn="1"/>
        </p:nvSpPr>
        <p:spPr>
          <a:xfrm>
            <a:off x="368300" y="6265146"/>
            <a:ext cx="567784" cy="215444"/>
          </a:xfrm>
          <a:prstGeom prst="rect">
            <a:avLst/>
          </a:prstGeom>
          <a:noFill/>
        </p:spPr>
        <p:txBody>
          <a:bodyPr wrap="none" rtlCol="0">
            <a:spAutoFit/>
          </a:bodyPr>
          <a:lstStyle/>
          <a:p>
            <a:r>
              <a:rPr lang="en-US" sz="800" dirty="0">
                <a:solidFill>
                  <a:schemeClr val="tx1"/>
                </a:solidFill>
              </a:rPr>
              <a:t>Slide </a:t>
            </a:r>
            <a:fld id="{9CB6EF4C-E307-4E19-B7A3-B531B959F5EF}" type="slidenum">
              <a:rPr lang="en-US" sz="800" smtClean="0">
                <a:solidFill>
                  <a:schemeClr val="tx1"/>
                </a:solidFill>
              </a:rPr>
              <a:t>‹#›</a:t>
            </a:fld>
            <a:endParaRPr lang="en-US" sz="800" dirty="0">
              <a:solidFill>
                <a:schemeClr val="tx1"/>
              </a:solidFill>
            </a:endParaRPr>
          </a:p>
        </p:txBody>
      </p:sp>
    </p:spTree>
    <p:extLst>
      <p:ext uri="{BB962C8B-B14F-4D97-AF65-F5344CB8AC3E}">
        <p14:creationId xmlns:p14="http://schemas.microsoft.com/office/powerpoint/2010/main" val="261333760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70" r:id="rId5"/>
    <p:sldLayoutId id="2147483672" r:id="rId6"/>
    <p:sldLayoutId id="2147483665" r:id="rId7"/>
    <p:sldLayoutId id="2147483667" r:id="rId8"/>
    <p:sldLayoutId id="2147483671" r:id="rId9"/>
    <p:sldLayoutId id="2147483673" r:id="rId10"/>
    <p:sldLayoutId id="2147483674" r:id="rId11"/>
    <p:sldLayoutId id="2147483669" r:id="rId12"/>
    <p:sldLayoutId id="2147483677" r:id="rId13"/>
    <p:sldLayoutId id="2147483690" r:id="rId14"/>
  </p:sldLayoutIdLst>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33363" indent="-233363" algn="l" defTabSz="914400" rtl="0" eaLnBrk="1" latinLnBrk="0" hangingPunct="1">
        <a:spcBef>
          <a:spcPts val="1000"/>
        </a:spcBef>
        <a:buClr>
          <a:schemeClr val="accent1"/>
        </a:buClr>
        <a:buFont typeface="Wingdings" panose="05000000000000000000" pitchFamily="2" charset="2"/>
        <a:buChar char="§"/>
        <a:defRPr sz="2000" kern="1200">
          <a:solidFill>
            <a:schemeClr val="tx1"/>
          </a:solidFill>
          <a:latin typeface="+mn-lt"/>
          <a:ea typeface="+mn-ea"/>
          <a:cs typeface="+mn-cs"/>
        </a:defRPr>
      </a:lvl1pPr>
      <a:lvl2pPr marL="457200" indent="-223838" algn="l" defTabSz="914400" rtl="0" eaLnBrk="1" latinLnBrk="0" hangingPunct="1">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30238" indent="-173038" algn="l" defTabSz="914400" rtl="0" eaLnBrk="1" latinLnBrk="0" hangingPunct="1">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54075" indent="-223838"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027113" indent="-173038" algn="l" defTabSz="914400" rtl="0" eaLnBrk="1" latinLnBrk="0" hangingPunct="1">
        <a:spcBef>
          <a:spcPts val="400"/>
        </a:spcBef>
        <a:buClr>
          <a:schemeClr val="accent1"/>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51837-5E69-4634-8DC8-B61616CBD77F}" type="datetimeFigureOut">
              <a:rPr lang="en-US" smtClean="0"/>
              <a:t>6/13/2022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61D73-56D7-42C9-898A-8516F7D5D842}" type="slidenum">
              <a:rPr lang="en-US" smtClean="0"/>
              <a:t>‹#›</a:t>
            </a:fld>
            <a:endParaRPr lang="en-US"/>
          </a:p>
        </p:txBody>
      </p:sp>
    </p:spTree>
    <p:extLst>
      <p:ext uri="{BB962C8B-B14F-4D97-AF65-F5344CB8AC3E}">
        <p14:creationId xmlns:p14="http://schemas.microsoft.com/office/powerpoint/2010/main" val="17680156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51837-5E69-4634-8DC8-B61616CBD77F}" type="datetimeFigureOut">
              <a:rPr lang="en-US" smtClean="0"/>
              <a:t>6/13/2022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61D73-56D7-42C9-898A-8516F7D5D842}" type="slidenum">
              <a:rPr lang="en-US" smtClean="0"/>
              <a:t>‹#›</a:t>
            </a:fld>
            <a:endParaRPr lang="en-US"/>
          </a:p>
        </p:txBody>
      </p:sp>
    </p:spTree>
    <p:extLst>
      <p:ext uri="{BB962C8B-B14F-4D97-AF65-F5344CB8AC3E}">
        <p14:creationId xmlns:p14="http://schemas.microsoft.com/office/powerpoint/2010/main" val="17680156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51837-5E69-4634-8DC8-B61616CBD77F}" type="datetimeFigureOut">
              <a:rPr lang="en-US" smtClean="0"/>
              <a:t>6/13/2022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61D73-56D7-42C9-898A-8516F7D5D842}" type="slidenum">
              <a:rPr lang="en-US" smtClean="0"/>
              <a:t>‹#›</a:t>
            </a:fld>
            <a:endParaRPr lang="en-US"/>
          </a:p>
        </p:txBody>
      </p:sp>
    </p:spTree>
    <p:extLst>
      <p:ext uri="{BB962C8B-B14F-4D97-AF65-F5344CB8AC3E}">
        <p14:creationId xmlns:p14="http://schemas.microsoft.com/office/powerpoint/2010/main" val="176810427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1.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56.jpeg"/><Relationship Id="rId5" Type="http://schemas.openxmlformats.org/officeDocument/2006/relationships/image" Target="../media/image55.wmf"/><Relationship Id="rId4" Type="http://schemas.openxmlformats.org/officeDocument/2006/relationships/image" Target="../media/image54.wmf"/></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3.xml"/><Relationship Id="rId1" Type="http://schemas.openxmlformats.org/officeDocument/2006/relationships/tags" Target="../tags/tag8.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0.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0.xml"/><Relationship Id="rId1" Type="http://schemas.openxmlformats.org/officeDocument/2006/relationships/tags" Target="../tags/tag10.xml"/><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3.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7.jpeg"/><Relationship Id="rId7" Type="http://schemas.openxmlformats.org/officeDocument/2006/relationships/diagramColors" Target="../diagrams/colors4.xml"/><Relationship Id="rId2" Type="http://schemas.openxmlformats.org/officeDocument/2006/relationships/image" Target="../media/image76.jpeg"/><Relationship Id="rId1" Type="http://schemas.openxmlformats.org/officeDocument/2006/relationships/slideLayout" Target="../slideLayouts/slideLayout2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7.xml.rels><?xml version="1.0" encoding="UTF-8" standalone="yes"?>
<Relationships xmlns="http://schemas.openxmlformats.org/package/2006/relationships"><Relationship Id="rId3" Type="http://schemas.openxmlformats.org/officeDocument/2006/relationships/image" Target="../media/image82.TIF"/><Relationship Id="rId2" Type="http://schemas.openxmlformats.org/officeDocument/2006/relationships/slideLayout" Target="../slideLayouts/slideLayout20.xml"/><Relationship Id="rId1" Type="http://schemas.openxmlformats.org/officeDocument/2006/relationships/tags" Target="../tags/tag11.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tags" Target="../tags/tag12.xml"/><Relationship Id="rId4" Type="http://schemas.openxmlformats.org/officeDocument/2006/relationships/image" Target="../media/image84.em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hyperlink" Target="https://cshub.mit.edu/pavements/albedo"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93.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94.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95.jpe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 Id="rId5" Type="http://schemas.openxmlformats.org/officeDocument/2006/relationships/image" Target="../media/image99.png"/><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slagcement.org/sustainability/lifecycleassessmentcalculator.aspx" TargetMode="Externa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0"/>
            <a:ext cx="9144000" cy="364556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0" y="2846865"/>
            <a:ext cx="9144000" cy="2225877"/>
          </a:xfrm>
        </p:spPr>
        <p:txBody>
          <a:bodyPr>
            <a:normAutofit/>
          </a:bodyPr>
          <a:lstStyle/>
          <a:p>
            <a:r>
              <a:rPr lang="en-US" sz="4800" dirty="0"/>
              <a:t>Improving Concrete by using Slag Cement</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1143000" y="5214257"/>
            <a:ext cx="6858000" cy="1042163"/>
          </a:xfrm>
        </p:spPr>
        <p:txBody>
          <a:bodyPr>
            <a:normAutofit fontScale="92500" lnSpcReduction="10000"/>
          </a:bodyPr>
          <a:lstStyle/>
          <a:p>
            <a:r>
              <a:rPr lang="en-US" sz="1800" dirty="0"/>
              <a:t>Jay Whitt</a:t>
            </a:r>
          </a:p>
          <a:p>
            <a:r>
              <a:rPr lang="en-US" sz="1800" dirty="0"/>
              <a:t>Technical Service Engineer</a:t>
            </a:r>
          </a:p>
          <a:p>
            <a:r>
              <a:rPr lang="en-US" sz="1800" dirty="0"/>
              <a:t>Lehigh Cement</a:t>
            </a:r>
          </a:p>
        </p:txBody>
      </p:sp>
      <p:pic>
        <p:nvPicPr>
          <p:cNvPr id="8" name="Picture 7" descr="A picture containing drawing&#10;&#10;Description automatically generated">
            <a:extLst>
              <a:ext uri="{FF2B5EF4-FFF2-40B4-BE49-F238E27FC236}">
                <a16:creationId xmlns:a16="http://schemas.microsoft.com/office/drawing/2014/main" id="{7B4FB544-AC45-4F49-BEE3-A8E5F184C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25" y="601579"/>
            <a:ext cx="5247723" cy="2432306"/>
          </a:xfrm>
          <a:prstGeom prst="rect">
            <a:avLst/>
          </a:prstGeom>
        </p:spPr>
      </p:pic>
    </p:spTree>
    <p:extLst>
      <p:ext uri="{BB962C8B-B14F-4D97-AF65-F5344CB8AC3E}">
        <p14:creationId xmlns:p14="http://schemas.microsoft.com/office/powerpoint/2010/main" val="410689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B86FD76-9C40-4951-B2B7-463B935D1AEE}"/>
              </a:ext>
            </a:extLst>
          </p:cNvPr>
          <p:cNvSpPr txBox="1">
            <a:spLocks/>
          </p:cNvSpPr>
          <p:nvPr/>
        </p:nvSpPr>
        <p:spPr>
          <a:xfrm>
            <a:off x="4672702" y="3382881"/>
            <a:ext cx="4258233" cy="19222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4200" kern="1200" dirty="0">
                <a:solidFill>
                  <a:schemeClr val="tx1"/>
                </a:solidFill>
                <a:latin typeface="+mj-lt"/>
                <a:ea typeface="+mj-ea"/>
                <a:cs typeface="+mj-cs"/>
              </a:rPr>
              <a:t>Technical Information</a:t>
            </a:r>
          </a:p>
          <a:p>
            <a:pPr algn="l">
              <a:lnSpc>
                <a:spcPct val="90000"/>
              </a:lnSpc>
              <a:spcAft>
                <a:spcPts val="600"/>
              </a:spcAft>
            </a:pPr>
            <a:r>
              <a:rPr lang="en-US" sz="4200" kern="1200" dirty="0">
                <a:solidFill>
                  <a:schemeClr val="tx1"/>
                </a:solidFill>
                <a:latin typeface="+mj-lt"/>
                <a:ea typeface="+mj-ea"/>
                <a:cs typeface="+mj-cs"/>
              </a:rPr>
              <a:t>Sheets</a:t>
            </a:r>
          </a:p>
        </p:txBody>
      </p:sp>
      <p:sp>
        <p:nvSpPr>
          <p:cNvPr id="12" name="Freeform: Shape 1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4161778"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E470004-CD0C-4608-AFEF-D9229D095F19}"/>
              </a:ext>
            </a:extLst>
          </p:cNvPr>
          <p:cNvPicPr>
            <a:picLocks noChangeAspect="1"/>
          </p:cNvPicPr>
          <p:nvPr/>
        </p:nvPicPr>
        <p:blipFill rotWithShape="1">
          <a:blip r:embed="rId2"/>
          <a:srcRect t="9919" r="-1" b="26265"/>
          <a:stretch/>
        </p:blipFill>
        <p:spPr>
          <a:xfrm>
            <a:off x="20" y="647373"/>
            <a:ext cx="4038828"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4" name="Freeform: Shape 1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5322" y="1"/>
            <a:ext cx="336042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BC6A45F-E18E-4CA3-9C38-54469D601B4F}"/>
              </a:ext>
            </a:extLst>
          </p:cNvPr>
          <p:cNvPicPr>
            <a:picLocks noChangeAspect="1"/>
          </p:cNvPicPr>
          <p:nvPr/>
        </p:nvPicPr>
        <p:blipFill rotWithShape="1">
          <a:blip r:embed="rId3"/>
          <a:srcRect t="29270" r="1" b="7912"/>
          <a:stretch/>
        </p:blipFill>
        <p:spPr>
          <a:xfrm>
            <a:off x="4060133" y="1"/>
            <a:ext cx="4544264" cy="3428999"/>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8" name="TextBox 7">
            <a:extLst>
              <a:ext uri="{FF2B5EF4-FFF2-40B4-BE49-F238E27FC236}">
                <a16:creationId xmlns:a16="http://schemas.microsoft.com/office/drawing/2014/main" id="{5C4C7C54-870F-ACA7-4486-E9F0555E8F74}"/>
              </a:ext>
            </a:extLst>
          </p:cNvPr>
          <p:cNvSpPr txBox="1"/>
          <p:nvPr/>
        </p:nvSpPr>
        <p:spPr>
          <a:xfrm>
            <a:off x="4672702" y="5305132"/>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0017482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Front">
            <a:extLst>
              <a:ext uri="{FF2B5EF4-FFF2-40B4-BE49-F238E27FC236}">
                <a16:creationId xmlns:a16="http://schemas.microsoft.com/office/drawing/2014/main" id="{1BF94D93-0344-4D46-8F18-7B8A4CCB31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16415"/>
          <a:stretch/>
        </p:blipFill>
        <p:spPr bwMode="auto">
          <a:xfrm>
            <a:off x="5862097" y="-2"/>
            <a:ext cx="3281903"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71BBC32-A18A-47CF-AB65-8D77028B3387}"/>
              </a:ext>
            </a:extLst>
          </p:cNvPr>
          <p:cNvPicPr>
            <a:picLocks noChangeAspect="1"/>
          </p:cNvPicPr>
          <p:nvPr/>
        </p:nvPicPr>
        <p:blipFill rotWithShape="1">
          <a:blip r:embed="rId3"/>
          <a:srcRect l="27468" r="33887"/>
          <a:stretch/>
        </p:blipFill>
        <p:spPr>
          <a:xfrm>
            <a:off x="2696553" y="33"/>
            <a:ext cx="3706723"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2" name="Freeform: Shape 11">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97852"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9878"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FE6310-A65B-42DD-848D-E2FD0A407FDD}"/>
              </a:ext>
            </a:extLst>
          </p:cNvPr>
          <p:cNvSpPr>
            <a:spLocks noGrp="1"/>
          </p:cNvSpPr>
          <p:nvPr>
            <p:ph type="title"/>
          </p:nvPr>
        </p:nvSpPr>
        <p:spPr>
          <a:xfrm>
            <a:off x="329184" y="1511589"/>
            <a:ext cx="2573219" cy="2896432"/>
          </a:xfrm>
        </p:spPr>
        <p:txBody>
          <a:bodyPr vert="horz" lIns="91440" tIns="45720" rIns="91440" bIns="45720" rtlCol="0" anchor="b">
            <a:normAutofit/>
          </a:bodyPr>
          <a:lstStyle/>
          <a:p>
            <a:r>
              <a:rPr lang="en-US" kern="1200" dirty="0">
                <a:solidFill>
                  <a:schemeClr val="tx1"/>
                </a:solidFill>
                <a:latin typeface="Trebuchet MS" panose="020B0603020202020204" pitchFamily="34" charset="0"/>
              </a:rPr>
              <a:t>State Specific Info &amp; Videos</a:t>
            </a:r>
          </a:p>
        </p:txBody>
      </p:sp>
      <p:sp>
        <p:nvSpPr>
          <p:cNvPr id="16" name="Rectangle 15">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4544568"/>
            <a:ext cx="256122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B06A169-5B99-9864-AC0E-DA284E982BF3}"/>
              </a:ext>
            </a:extLst>
          </p:cNvPr>
          <p:cNvSpPr txBox="1"/>
          <p:nvPr/>
        </p:nvSpPr>
        <p:spPr>
          <a:xfrm>
            <a:off x="467696" y="4856086"/>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5999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0"/>
            <a:ext cx="9144000" cy="364556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0" y="2846865"/>
            <a:ext cx="9144000" cy="2225877"/>
          </a:xfrm>
        </p:spPr>
        <p:txBody>
          <a:bodyPr>
            <a:normAutofit/>
          </a:bodyPr>
          <a:lstStyle/>
          <a:p>
            <a:r>
              <a:rPr lang="en-US" sz="4800" dirty="0"/>
              <a:t>Improving Concrete by using Slag Cement</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1143000" y="5214257"/>
            <a:ext cx="6858000" cy="1042163"/>
          </a:xfrm>
        </p:spPr>
        <p:txBody>
          <a:bodyPr>
            <a:normAutofit fontScale="92500" lnSpcReduction="10000"/>
          </a:bodyPr>
          <a:lstStyle/>
          <a:p>
            <a:r>
              <a:rPr lang="en-US" sz="1800" dirty="0"/>
              <a:t>Jay Whitt</a:t>
            </a:r>
          </a:p>
          <a:p>
            <a:r>
              <a:rPr lang="en-US" sz="1800" dirty="0"/>
              <a:t>Technical Service Engineer</a:t>
            </a:r>
          </a:p>
          <a:p>
            <a:r>
              <a:rPr lang="en-US" sz="1800" dirty="0"/>
              <a:t>Lehigh Cement</a:t>
            </a:r>
          </a:p>
        </p:txBody>
      </p:sp>
      <p:pic>
        <p:nvPicPr>
          <p:cNvPr id="8" name="Picture 7" descr="A picture containing drawing&#10;&#10;Description automatically generated">
            <a:extLst>
              <a:ext uri="{FF2B5EF4-FFF2-40B4-BE49-F238E27FC236}">
                <a16:creationId xmlns:a16="http://schemas.microsoft.com/office/drawing/2014/main" id="{7B4FB544-AC45-4F49-BEE3-A8E5F184C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25" y="601579"/>
            <a:ext cx="5247723" cy="2432306"/>
          </a:xfrm>
          <a:prstGeom prst="rect">
            <a:avLst/>
          </a:prstGeom>
        </p:spPr>
      </p:pic>
    </p:spTree>
    <p:extLst>
      <p:ext uri="{BB962C8B-B14F-4D97-AF65-F5344CB8AC3E}">
        <p14:creationId xmlns:p14="http://schemas.microsoft.com/office/powerpoint/2010/main" val="56370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Content Placeholder 2">
            <a:extLst>
              <a:ext uri="{FF2B5EF4-FFF2-40B4-BE49-F238E27FC236}">
                <a16:creationId xmlns:a16="http://schemas.microsoft.com/office/drawing/2014/main" id="{2AD00571-870B-45C8-8A58-1F82BF96694D}"/>
              </a:ext>
            </a:extLst>
          </p:cNvPr>
          <p:cNvGraphicFramePr>
            <a:graphicFrameLocks noGrp="1"/>
          </p:cNvGraphicFramePr>
          <p:nvPr>
            <p:ph idx="4294967295"/>
            <p:extLst>
              <p:ext uri="{D42A27DB-BD31-4B8C-83A1-F6EECF244321}">
                <p14:modId xmlns:p14="http://schemas.microsoft.com/office/powerpoint/2010/main" val="3932508412"/>
              </p:ext>
            </p:extLst>
          </p:nvPr>
        </p:nvGraphicFramePr>
        <p:xfrm>
          <a:off x="3828480" y="865187"/>
          <a:ext cx="5040312" cy="5443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018ACBCE-9876-4CC6-8E82-DD242AF4D888}"/>
              </a:ext>
            </a:extLst>
          </p:cNvPr>
          <p:cNvSpPr/>
          <p:nvPr/>
        </p:nvSpPr>
        <p:spPr>
          <a:xfrm>
            <a:off x="404812" y="2596356"/>
            <a:ext cx="2857500" cy="1981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Trebuchet MS" panose="020B0603020202020204" pitchFamily="34" charset="0"/>
              </a:rPr>
              <a:t>Agenda</a:t>
            </a:r>
          </a:p>
        </p:txBody>
      </p:sp>
    </p:spTree>
    <p:extLst>
      <p:ext uri="{BB962C8B-B14F-4D97-AF65-F5344CB8AC3E}">
        <p14:creationId xmlns:p14="http://schemas.microsoft.com/office/powerpoint/2010/main" val="394258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7">
                                            <p:graphicEl>
                                              <a:dgm id="{C8A7C8D5-AB81-48E7-AE83-0B7ADF47CD08}"/>
                                            </p:graphic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67">
                                            <p:graphicEl>
                                              <a:dgm id="{28FF88D8-86CF-43F6-A857-3F736B909F54}"/>
                                            </p:graphic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7">
                                            <p:graphicEl>
                                              <a:dgm id="{8699D28D-2E72-4B0F-AB9C-BAB3C666635D}"/>
                                            </p:graphic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7">
                                            <p:graphicEl>
                                              <a:dgm id="{AB44B169-74D8-419A-8AD9-B3985FC31BB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7" grpId="0" uiExpand="1">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83758-7B83-4DD6-9316-72B2C3722B10}"/>
              </a:ext>
            </a:extLst>
          </p:cNvPr>
          <p:cNvSpPr>
            <a:spLocks noGrp="1"/>
          </p:cNvSpPr>
          <p:nvPr>
            <p:ph type="title" idx="4294967295"/>
          </p:nvPr>
        </p:nvSpPr>
        <p:spPr>
          <a:xfrm>
            <a:off x="355600" y="189119"/>
            <a:ext cx="8394700" cy="1816973"/>
          </a:xfrm>
          <a:solidFill>
            <a:schemeClr val="accent2"/>
          </a:solidFill>
          <a:effectLst>
            <a:softEdge rad="31750"/>
          </a:effectLst>
        </p:spPr>
        <p:txBody>
          <a:bodyPr>
            <a:normAutofit fontScale="90000"/>
          </a:bodyPr>
          <a:lstStyle/>
          <a:p>
            <a:r>
              <a:rPr lang="en-US" sz="4900" dirty="0">
                <a:latin typeface="Trebuchet MS" panose="020B0603020202020204" pitchFamily="34" charset="0"/>
              </a:rPr>
              <a:t>SCMs: Why Complicate the Mix?</a:t>
            </a:r>
            <a:br>
              <a:rPr lang="en-US" sz="4900" dirty="0">
                <a:latin typeface="Trebuchet MS" panose="020B0603020202020204" pitchFamily="34" charset="0"/>
              </a:rPr>
            </a:br>
            <a:r>
              <a:rPr lang="en-US" sz="2200" dirty="0">
                <a:solidFill>
                  <a:schemeClr val="bg1"/>
                </a:solidFill>
                <a:latin typeface="Trebuchet MS" panose="020B0603020202020204" pitchFamily="34" charset="0"/>
              </a:rPr>
              <a:t>(If portland cement has worked, why add Supplementary Cementitious Materials such as Slag cement?)</a:t>
            </a:r>
            <a:endParaRPr lang="en-US" sz="1650" dirty="0">
              <a:solidFill>
                <a:schemeClr val="bg1"/>
              </a:solidFill>
              <a:latin typeface="Trebuchet MS" panose="020B0603020202020204" pitchFamily="34" charset="0"/>
            </a:endParaRPr>
          </a:p>
        </p:txBody>
      </p:sp>
      <p:sp>
        <p:nvSpPr>
          <p:cNvPr id="4" name="Content Placeholder 5">
            <a:extLst>
              <a:ext uri="{FF2B5EF4-FFF2-40B4-BE49-F238E27FC236}">
                <a16:creationId xmlns:a16="http://schemas.microsoft.com/office/drawing/2014/main" id="{D2D6F2CF-5603-4AC6-A690-80B965A9BCC0}"/>
              </a:ext>
            </a:extLst>
          </p:cNvPr>
          <p:cNvSpPr>
            <a:spLocks noGrp="1"/>
          </p:cNvSpPr>
          <p:nvPr>
            <p:ph idx="4294967295"/>
          </p:nvPr>
        </p:nvSpPr>
        <p:spPr>
          <a:xfrm>
            <a:off x="355600" y="2152024"/>
            <a:ext cx="8058150" cy="2137314"/>
          </a:xfrm>
        </p:spPr>
        <p:txBody>
          <a:bodyPr>
            <a:noAutofit/>
          </a:bodyPr>
          <a:lstStyle/>
          <a:p>
            <a:pPr>
              <a:buClr>
                <a:schemeClr val="accent1"/>
              </a:buClr>
              <a:buFont typeface="+mj-lt"/>
              <a:buAutoNum type="arabicPeriod"/>
            </a:pPr>
            <a:r>
              <a:rPr lang="en-US" sz="2400" dirty="0">
                <a:solidFill>
                  <a:srgbClr val="333333"/>
                </a:solidFill>
                <a:latin typeface="Trebuchet MS" panose="020B0603020202020204" pitchFamily="34" charset="0"/>
              </a:rPr>
              <a:t>To </a:t>
            </a:r>
            <a:r>
              <a:rPr lang="en-US" sz="2400" b="1" dirty="0">
                <a:solidFill>
                  <a:srgbClr val="333333"/>
                </a:solidFill>
                <a:latin typeface="Trebuchet MS" panose="020B0603020202020204" pitchFamily="34" charset="0"/>
              </a:rPr>
              <a:t>use up Ca(OH)2 byproduct </a:t>
            </a:r>
            <a:r>
              <a:rPr lang="en-US" sz="2400" dirty="0">
                <a:solidFill>
                  <a:srgbClr val="333333"/>
                </a:solidFill>
                <a:latin typeface="Trebuchet MS" panose="020B0603020202020204" pitchFamily="34" charset="0"/>
              </a:rPr>
              <a:t>of cement hydration to form more Calcium-Silica Hydrates (C-S-H)</a:t>
            </a:r>
          </a:p>
          <a:p>
            <a:pPr>
              <a:buClr>
                <a:schemeClr val="accent1"/>
              </a:buClr>
              <a:buFont typeface="+mj-lt"/>
              <a:buAutoNum type="arabicPeriod"/>
            </a:pPr>
            <a:r>
              <a:rPr lang="en-US" sz="2400" dirty="0">
                <a:solidFill>
                  <a:srgbClr val="333333"/>
                </a:solidFill>
                <a:latin typeface="Trebuchet MS" panose="020B0603020202020204" pitchFamily="34" charset="0"/>
              </a:rPr>
              <a:t>To strengthen the </a:t>
            </a:r>
            <a:r>
              <a:rPr lang="en-US" sz="2400" b="1" dirty="0">
                <a:solidFill>
                  <a:srgbClr val="333333"/>
                </a:solidFill>
                <a:latin typeface="Trebuchet MS" panose="020B0603020202020204" pitchFamily="34" charset="0"/>
              </a:rPr>
              <a:t>aggregate/paste bond </a:t>
            </a:r>
            <a:r>
              <a:rPr lang="en-US" sz="2400" dirty="0">
                <a:solidFill>
                  <a:srgbClr val="333333"/>
                </a:solidFill>
                <a:latin typeface="Trebuchet MS" panose="020B0603020202020204" pitchFamily="34" charset="0"/>
              </a:rPr>
              <a:t>in the Interfacial Transition Zones (ITZ) around aggregate</a:t>
            </a:r>
          </a:p>
          <a:p>
            <a:pPr>
              <a:buClr>
                <a:schemeClr val="accent1"/>
              </a:buClr>
              <a:buFont typeface="+mj-lt"/>
              <a:buAutoNum type="arabicPeriod"/>
            </a:pPr>
            <a:r>
              <a:rPr lang="en-US" sz="2400" dirty="0">
                <a:solidFill>
                  <a:srgbClr val="333333"/>
                </a:solidFill>
                <a:latin typeface="Trebuchet MS" panose="020B0603020202020204" pitchFamily="34" charset="0"/>
              </a:rPr>
              <a:t>To </a:t>
            </a:r>
            <a:r>
              <a:rPr lang="en-US" sz="2400" b="1" dirty="0">
                <a:solidFill>
                  <a:srgbClr val="333333"/>
                </a:solidFill>
                <a:latin typeface="Trebuchet MS" panose="020B0603020202020204" pitchFamily="34" charset="0"/>
              </a:rPr>
              <a:t>remove excess alkalis </a:t>
            </a:r>
            <a:r>
              <a:rPr lang="en-US" sz="2400" dirty="0">
                <a:solidFill>
                  <a:srgbClr val="333333"/>
                </a:solidFill>
                <a:latin typeface="Trebuchet MS" panose="020B0603020202020204" pitchFamily="34" charset="0"/>
              </a:rPr>
              <a:t>from pore water</a:t>
            </a:r>
          </a:p>
        </p:txBody>
      </p:sp>
      <p:sp>
        <p:nvSpPr>
          <p:cNvPr id="5" name="Content Placeholder 5">
            <a:extLst>
              <a:ext uri="{FF2B5EF4-FFF2-40B4-BE49-F238E27FC236}">
                <a16:creationId xmlns:a16="http://schemas.microsoft.com/office/drawing/2014/main" id="{32821531-C8C7-476E-AAFB-EEB5EFDC32DD}"/>
              </a:ext>
            </a:extLst>
          </p:cNvPr>
          <p:cNvSpPr txBox="1">
            <a:spLocks/>
          </p:cNvSpPr>
          <p:nvPr/>
        </p:nvSpPr>
        <p:spPr>
          <a:xfrm>
            <a:off x="355600" y="4435270"/>
            <a:ext cx="8058150" cy="2249518"/>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SzPct val="100000"/>
              <a:buFont typeface="+mj-lt"/>
              <a:buAutoNum type="arabicPeriod" startAt="4"/>
            </a:pPr>
            <a:r>
              <a:rPr lang="en-US" sz="2400" dirty="0">
                <a:solidFill>
                  <a:srgbClr val="333333"/>
                </a:solidFill>
                <a:latin typeface="Trebuchet MS" panose="020B0603020202020204" pitchFamily="34" charset="0"/>
              </a:rPr>
              <a:t>To increase binding of chloride ions in aluminate phases</a:t>
            </a:r>
          </a:p>
          <a:p>
            <a:pPr>
              <a:buSzPct val="100000"/>
              <a:buFont typeface="+mj-lt"/>
              <a:buAutoNum type="arabicPeriod" startAt="4"/>
            </a:pPr>
            <a:r>
              <a:rPr lang="en-US" sz="2400" dirty="0">
                <a:solidFill>
                  <a:srgbClr val="333333"/>
                </a:solidFill>
                <a:latin typeface="Trebuchet MS" panose="020B0603020202020204" pitchFamily="34" charset="0"/>
              </a:rPr>
              <a:t>To increase sulfate resistance</a:t>
            </a:r>
          </a:p>
          <a:p>
            <a:pPr>
              <a:buSzPct val="100000"/>
              <a:buFont typeface="+mj-lt"/>
              <a:buAutoNum type="arabicPeriod" startAt="4"/>
            </a:pPr>
            <a:r>
              <a:rPr lang="en-US" sz="2400" dirty="0">
                <a:solidFill>
                  <a:srgbClr val="333333"/>
                </a:solidFill>
                <a:latin typeface="Trebuchet MS" panose="020B0603020202020204" pitchFamily="34" charset="0"/>
              </a:rPr>
              <a:t>To help </a:t>
            </a:r>
            <a:r>
              <a:rPr lang="en-US" sz="2400" b="1" dirty="0">
                <a:solidFill>
                  <a:srgbClr val="333333"/>
                </a:solidFill>
                <a:latin typeface="Trebuchet MS" panose="020B0603020202020204" pitchFamily="34" charset="0"/>
              </a:rPr>
              <a:t>lower heat of hydration</a:t>
            </a:r>
            <a:r>
              <a:rPr lang="en-US" sz="2400" dirty="0">
                <a:solidFill>
                  <a:srgbClr val="333333"/>
                </a:solidFill>
                <a:latin typeface="Trebuchet MS" panose="020B0603020202020204" pitchFamily="34" charset="0"/>
              </a:rPr>
              <a:t>.</a:t>
            </a:r>
          </a:p>
          <a:p>
            <a:pPr>
              <a:buSzPct val="100000"/>
              <a:buFont typeface="+mj-lt"/>
              <a:buAutoNum type="arabicPeriod" startAt="4"/>
            </a:pPr>
            <a:r>
              <a:rPr lang="en-US" sz="2400" dirty="0">
                <a:solidFill>
                  <a:srgbClr val="333333"/>
                </a:solidFill>
                <a:latin typeface="Trebuchet MS" panose="020B0603020202020204" pitchFamily="34" charset="0"/>
              </a:rPr>
              <a:t>To reduce “energy” &amp; environmental footprint</a:t>
            </a:r>
          </a:p>
          <a:p>
            <a:pPr>
              <a:buSzPct val="100000"/>
              <a:buFont typeface="+mj-lt"/>
              <a:buAutoNum type="arabicPeriod" startAt="4"/>
            </a:pPr>
            <a:endParaRPr lang="en-US" sz="2400" dirty="0">
              <a:solidFill>
                <a:srgbClr val="333333"/>
              </a:solidFill>
              <a:latin typeface="Trebuchet MS" panose="020B0603020202020204" pitchFamily="34" charset="0"/>
            </a:endParaRPr>
          </a:p>
        </p:txBody>
      </p:sp>
    </p:spTree>
    <p:extLst>
      <p:ext uri="{BB962C8B-B14F-4D97-AF65-F5344CB8AC3E}">
        <p14:creationId xmlns:p14="http://schemas.microsoft.com/office/powerpoint/2010/main" val="4519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ECFB-571F-4155-BD3F-973AE0F35918}"/>
              </a:ext>
            </a:extLst>
          </p:cNvPr>
          <p:cNvSpPr>
            <a:spLocks noGrp="1"/>
          </p:cNvSpPr>
          <p:nvPr>
            <p:ph type="title" idx="4294967295"/>
          </p:nvPr>
        </p:nvSpPr>
        <p:spPr>
          <a:xfrm>
            <a:off x="0" y="2082800"/>
            <a:ext cx="9144000" cy="2692400"/>
          </a:xfrm>
          <a:solidFill>
            <a:schemeClr val="accent2"/>
          </a:solidFill>
        </p:spPr>
        <p:txBody>
          <a:bodyPr>
            <a:normAutofit/>
          </a:bodyPr>
          <a:lstStyle/>
          <a:p>
            <a:r>
              <a:rPr lang="en-US" sz="4800" dirty="0">
                <a:solidFill>
                  <a:schemeClr val="bg1"/>
                </a:solidFill>
                <a:latin typeface="Trebuchet MS" panose="020B0603020202020204" pitchFamily="34" charset="0"/>
              </a:rPr>
              <a:t> What is </a:t>
            </a:r>
            <a:r>
              <a:rPr lang="en-US" sz="4800" dirty="0">
                <a:latin typeface="Trebuchet MS" panose="020B0603020202020204" pitchFamily="34" charset="0"/>
              </a:rPr>
              <a:t>Slag Cement</a:t>
            </a:r>
          </a:p>
        </p:txBody>
      </p:sp>
      <p:sp>
        <p:nvSpPr>
          <p:cNvPr id="3" name="Rectangle 2">
            <a:extLst>
              <a:ext uri="{FF2B5EF4-FFF2-40B4-BE49-F238E27FC236}">
                <a16:creationId xmlns:a16="http://schemas.microsoft.com/office/drawing/2014/main" id="{45DCE4ED-BBCB-41AE-923A-F473A682DE23}"/>
              </a:ext>
            </a:extLst>
          </p:cNvPr>
          <p:cNvSpPr/>
          <p:nvPr/>
        </p:nvSpPr>
        <p:spPr>
          <a:xfrm>
            <a:off x="6817895" y="5943600"/>
            <a:ext cx="2133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B7E6C8-478F-12F9-80C7-D833D1C76D1F}"/>
              </a:ext>
            </a:extLst>
          </p:cNvPr>
          <p:cNvSpPr txBox="1"/>
          <p:nvPr/>
        </p:nvSpPr>
        <p:spPr>
          <a:xfrm>
            <a:off x="5202298" y="3879542"/>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4094827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5"/>
          <p:cNvSpPr>
            <a:spLocks noChangeArrowheads="1"/>
          </p:cNvSpPr>
          <p:nvPr/>
        </p:nvSpPr>
        <p:spPr bwMode="auto">
          <a:xfrm>
            <a:off x="304800" y="1181700"/>
            <a:ext cx="6019800" cy="1633781"/>
          </a:xfrm>
          <a:prstGeom prst="rect">
            <a:avLst/>
          </a:prstGeom>
          <a:gradFill flip="none" rotWithShape="1">
            <a:gsLst>
              <a:gs pos="0">
                <a:schemeClr val="accent2"/>
              </a:gs>
              <a:gs pos="50000">
                <a:srgbClr val="92D050">
                  <a:tint val="44500"/>
                  <a:satMod val="160000"/>
                </a:srgbClr>
              </a:gs>
              <a:gs pos="100000">
                <a:srgbClr val="92D050">
                  <a:tint val="23500"/>
                  <a:satMod val="160000"/>
                </a:srgbClr>
              </a:gs>
            </a:gsLst>
            <a:lin ang="5400000" scaled="1"/>
            <a:tileRect/>
          </a:gradFill>
          <a:ln>
            <a:noFill/>
          </a:ln>
        </p:spPr>
        <p:txBody>
          <a:bodyPr wrap="square">
            <a:spAutoFit/>
          </a:bodyPr>
          <a:lstStyle/>
          <a:p>
            <a:pPr>
              <a:spcAft>
                <a:spcPts val="450"/>
              </a:spcAft>
            </a:pPr>
            <a:r>
              <a:rPr lang="en-US" sz="2400" dirty="0">
                <a:solidFill>
                  <a:schemeClr val="tx2"/>
                </a:solidFill>
                <a:latin typeface="Trebuchet MS" panose="020B0603020202020204" pitchFamily="34" charset="0"/>
              </a:rPr>
              <a:t>Defined</a:t>
            </a:r>
            <a:r>
              <a:rPr lang="en-US" sz="2400" dirty="0">
                <a:solidFill>
                  <a:schemeClr val="tx2"/>
                </a:solidFill>
                <a:latin typeface="Trebuchet MS" panose="020B0603020202020204" pitchFamily="34" charset="0"/>
                <a:cs typeface="Arial" panose="020B0604020202020204" pitchFamily="34" charset="0"/>
              </a:rPr>
              <a:t> </a:t>
            </a:r>
            <a:r>
              <a:rPr lang="en-US" sz="2400" dirty="0">
                <a:solidFill>
                  <a:schemeClr val="tx2"/>
                </a:solidFill>
                <a:latin typeface="Trebuchet MS" panose="020B0603020202020204" pitchFamily="34" charset="0"/>
              </a:rPr>
              <a:t>by ACI Committee 116: </a:t>
            </a:r>
          </a:p>
          <a:p>
            <a:pPr lvl="1">
              <a:spcAft>
                <a:spcPts val="450"/>
              </a:spcAft>
            </a:pPr>
            <a:r>
              <a:rPr lang="en-US" sz="2400" dirty="0">
                <a:solidFill>
                  <a:schemeClr val="tx2"/>
                </a:solidFill>
                <a:latin typeface="Trebuchet MS" panose="020B0603020202020204" pitchFamily="34" charset="0"/>
              </a:rPr>
              <a:t>“Granulated blast-furnace slag that has been finely ground and is a hydraulic cement.”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239" t="20919" r="7705"/>
          <a:stretch/>
        </p:blipFill>
        <p:spPr>
          <a:xfrm>
            <a:off x="6538469" y="231501"/>
            <a:ext cx="2395769" cy="4178409"/>
          </a:xfrm>
          <a:prstGeom prst="rect">
            <a:avLst/>
          </a:prstGeom>
        </p:spPr>
      </p:pic>
      <p:pic>
        <p:nvPicPr>
          <p:cNvPr id="6" name="Picture 5">
            <a:extLst>
              <a:ext uri="{FF2B5EF4-FFF2-40B4-BE49-F238E27FC236}">
                <a16:creationId xmlns:a16="http://schemas.microsoft.com/office/drawing/2014/main" id="{C14C57AA-CF37-4802-983D-CE282B9A59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17" b="11623"/>
          <a:stretch/>
        </p:blipFill>
        <p:spPr>
          <a:xfrm>
            <a:off x="6538469" y="4537294"/>
            <a:ext cx="2395769" cy="2035449"/>
          </a:xfrm>
          <a:prstGeom prst="rect">
            <a:avLst/>
          </a:prstGeom>
        </p:spPr>
      </p:pic>
      <p:sp>
        <p:nvSpPr>
          <p:cNvPr id="8" name="Content Placeholder 7">
            <a:extLst>
              <a:ext uri="{FF2B5EF4-FFF2-40B4-BE49-F238E27FC236}">
                <a16:creationId xmlns:a16="http://schemas.microsoft.com/office/drawing/2014/main" id="{FCC3F344-E439-4E1A-BB95-3E33CA97B594}"/>
              </a:ext>
            </a:extLst>
          </p:cNvPr>
          <p:cNvSpPr>
            <a:spLocks noGrp="1"/>
          </p:cNvSpPr>
          <p:nvPr>
            <p:ph idx="4294967295"/>
          </p:nvPr>
        </p:nvSpPr>
        <p:spPr>
          <a:xfrm>
            <a:off x="304800" y="3024719"/>
            <a:ext cx="6108700" cy="3548024"/>
          </a:xfrm>
        </p:spPr>
        <p:txBody>
          <a:bodyPr>
            <a:noAutofit/>
          </a:bodyPr>
          <a:lstStyle/>
          <a:p>
            <a:r>
              <a:rPr lang="en-US" sz="2400" dirty="0">
                <a:solidFill>
                  <a:srgbClr val="333333"/>
                </a:solidFill>
                <a:latin typeface="Trebuchet MS" panose="020B0603020202020204" pitchFamily="34" charset="0"/>
              </a:rPr>
              <a:t>Formed when molten slag, diverted from an iron blast furnace, is rapidly chilled producing glassy granules ground to cement fineness </a:t>
            </a:r>
          </a:p>
          <a:p>
            <a:r>
              <a:rPr lang="en-US" sz="2400" dirty="0">
                <a:solidFill>
                  <a:srgbClr val="333333"/>
                </a:solidFill>
                <a:latin typeface="Trebuchet MS" panose="020B0603020202020204" pitchFamily="34" charset="0"/>
              </a:rPr>
              <a:t>Dosage rates for concrete applications range from 20% to 50% replacement of the cementitious material by mass.  (with mass concrete applications up to 80%).</a:t>
            </a:r>
          </a:p>
        </p:txBody>
      </p:sp>
      <p:sp>
        <p:nvSpPr>
          <p:cNvPr id="9" name="Title 4">
            <a:extLst>
              <a:ext uri="{FF2B5EF4-FFF2-40B4-BE49-F238E27FC236}">
                <a16:creationId xmlns:a16="http://schemas.microsoft.com/office/drawing/2014/main" id="{FA8D5218-A52F-4A21-9136-BB3C6718763E}"/>
              </a:ext>
            </a:extLst>
          </p:cNvPr>
          <p:cNvSpPr txBox="1">
            <a:spLocks noGrp="1"/>
          </p:cNvSpPr>
          <p:nvPr>
            <p:ph type="title" idx="4294967295"/>
          </p:nvPr>
        </p:nvSpPr>
        <p:spPr>
          <a:xfrm>
            <a:off x="304800" y="88900"/>
            <a:ext cx="6019800" cy="883562"/>
          </a:xfrm>
          <a:prstGeom prst="rect">
            <a:avLst/>
          </a:prstGeom>
          <a:solidFill>
            <a:schemeClr val="accent2"/>
          </a:solidFill>
        </p:spPr>
        <p:txBody>
          <a:bodyPr vert="horz" lIns="68580" tIns="34290" rIns="68580" bIns="3429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400" dirty="0">
                <a:solidFill>
                  <a:schemeClr val="bg1"/>
                </a:solidFill>
              </a:rPr>
              <a:t>Slag Cement</a:t>
            </a:r>
          </a:p>
        </p:txBody>
      </p:sp>
    </p:spTree>
    <p:extLst>
      <p:ext uri="{BB962C8B-B14F-4D97-AF65-F5344CB8AC3E}">
        <p14:creationId xmlns:p14="http://schemas.microsoft.com/office/powerpoint/2010/main" val="262678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90" name="Rectangle 2"/>
          <p:cNvSpPr>
            <a:spLocks noGrp="1" noChangeArrowheads="1"/>
          </p:cNvSpPr>
          <p:nvPr>
            <p:ph type="title"/>
          </p:nvPr>
        </p:nvSpPr>
        <p:spPr>
          <a:xfrm>
            <a:off x="557212" y="742951"/>
            <a:ext cx="2607469" cy="1073149"/>
          </a:xfrm>
        </p:spPr>
        <p:txBody>
          <a:bodyPr>
            <a:normAutofit/>
          </a:bodyPr>
          <a:lstStyle/>
          <a:p>
            <a:pPr algn="ctr"/>
            <a:r>
              <a:rPr lang="en-US" altLang="en-US" sz="2900" dirty="0">
                <a:solidFill>
                  <a:srgbClr val="FFFFFF"/>
                </a:solidFill>
              </a:rPr>
              <a:t>Schematic of Blast Furnace:</a:t>
            </a:r>
          </a:p>
        </p:txBody>
      </p:sp>
      <p:pic>
        <p:nvPicPr>
          <p:cNvPr id="140291" name="Picture 3" descr="Diagram&#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65366" y="2108323"/>
            <a:ext cx="4915159" cy="264929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a:extLst>
              <a:ext uri="{FF2B5EF4-FFF2-40B4-BE49-F238E27FC236}">
                <a16:creationId xmlns:a16="http://schemas.microsoft.com/office/drawing/2014/main" id="{987A56EC-C02D-4EDA-AC88-416DB38E2238}"/>
              </a:ext>
            </a:extLst>
          </p:cNvPr>
          <p:cNvSpPr txBox="1">
            <a:spLocks noChangeArrowheads="1"/>
          </p:cNvSpPr>
          <p:nvPr/>
        </p:nvSpPr>
        <p:spPr>
          <a:xfrm>
            <a:off x="557211" y="1816099"/>
            <a:ext cx="2607469" cy="42989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900" dirty="0">
                <a:solidFill>
                  <a:srgbClr val="FFFFFF"/>
                </a:solidFill>
              </a:rPr>
              <a:t>Molten slag is tapped off every few hours and slag for use in slag cement is rapidly quenched in a granulator</a:t>
            </a:r>
          </a:p>
        </p:txBody>
      </p:sp>
    </p:spTree>
    <p:custDataLst>
      <p:tags r:id="rId1"/>
    </p:custDataLst>
    <p:extLst>
      <p:ext uri="{BB962C8B-B14F-4D97-AF65-F5344CB8AC3E}">
        <p14:creationId xmlns:p14="http://schemas.microsoft.com/office/powerpoint/2010/main" val="350820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076 V"/>
          <p:cNvPicPr>
            <a:picLocks noChangeAspect="1" noChangeArrowheads="1"/>
          </p:cNvPicPr>
          <p:nvPr/>
        </p:nvPicPr>
        <p:blipFill rotWithShape="1">
          <a:blip r:embed="rId3">
            <a:extLst>
              <a:ext uri="{28A0092B-C50C-407E-A947-70E740481C1C}">
                <a14:useLocalDpi xmlns:a14="http://schemas.microsoft.com/office/drawing/2010/main"/>
              </a:ext>
            </a:extLst>
          </a:blip>
          <a:srcRect r="-3" b="6385"/>
          <a:stretch/>
        </p:blipFill>
        <p:spPr bwMode="auto">
          <a:xfrm>
            <a:off x="4901539" y="10"/>
            <a:ext cx="4242460"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extLst>
            <a:ext uri="{909E8E84-426E-40DD-AFC4-6F175D3DCCD1}">
              <a14:hiddenFill xmlns:a14="http://schemas.microsoft.com/office/drawing/2010/main">
                <a:solidFill>
                  <a:srgbClr val="FFFFFF"/>
                </a:solidFill>
              </a14:hiddenFill>
            </a:ext>
          </a:extLst>
        </p:spPr>
      </p:pic>
      <p:pic>
        <p:nvPicPr>
          <p:cNvPr id="10" name="Picture 9" descr="Granules 1 crop"/>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 b="8521"/>
          <a:stretch/>
        </p:blipFill>
        <p:spPr bwMode="auto">
          <a:xfrm>
            <a:off x="4901540" y="3493008"/>
            <a:ext cx="4242460"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extLst>
            <a:ext uri="{909E8E84-426E-40DD-AFC4-6F175D3DCCD1}">
              <a14:hiddenFill xmlns:a14="http://schemas.microsoft.com/office/drawing/2010/main">
                <a:solidFill>
                  <a:srgbClr val="FFFFFF"/>
                </a:solidFill>
              </a14:hiddenFill>
            </a:ext>
          </a:extLst>
        </p:spPr>
      </p:pic>
      <p:sp useBgFill="1">
        <p:nvSpPr>
          <p:cNvPr id="29" name="Freeform: Shape 2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itle 4">
            <a:extLst>
              <a:ext uri="{FF2B5EF4-FFF2-40B4-BE49-F238E27FC236}">
                <a16:creationId xmlns:a16="http://schemas.microsoft.com/office/drawing/2014/main" id="{3CF99E5B-A443-48FE-9B7E-E2597BAA57BA}"/>
              </a:ext>
            </a:extLst>
          </p:cNvPr>
          <p:cNvSpPr txBox="1">
            <a:spLocks noGrp="1"/>
          </p:cNvSpPr>
          <p:nvPr>
            <p:ph type="title"/>
          </p:nvPr>
        </p:nvSpPr>
        <p:spPr>
          <a:xfrm>
            <a:off x="313563" y="438917"/>
            <a:ext cx="4362958" cy="12435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000" kern="1200" dirty="0">
                <a:solidFill>
                  <a:schemeClr val="tx1"/>
                </a:solidFill>
                <a:latin typeface="+mj-lt"/>
                <a:ea typeface="+mj-ea"/>
                <a:cs typeface="+mj-cs"/>
              </a:rPr>
              <a:t>What is Slag Cement?</a:t>
            </a:r>
          </a:p>
        </p:txBody>
      </p:sp>
      <p:sp>
        <p:nvSpPr>
          <p:cNvPr id="33" name="Rectangle 3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ttangolo 5">
            <a:extLst>
              <a:ext uri="{FF2B5EF4-FFF2-40B4-BE49-F238E27FC236}">
                <a16:creationId xmlns:a16="http://schemas.microsoft.com/office/drawing/2014/main" id="{47A0B37B-A784-49D1-8C3F-80C00568E20E}"/>
              </a:ext>
            </a:extLst>
          </p:cNvPr>
          <p:cNvSpPr>
            <a:spLocks noGrp="1" noChangeArrowheads="1"/>
          </p:cNvSpPr>
          <p:nvPr>
            <p:ph idx="4294967295"/>
          </p:nvPr>
        </p:nvSpPr>
        <p:spPr bwMode="auto">
          <a:xfrm>
            <a:off x="247264" y="1806047"/>
            <a:ext cx="4921759" cy="46085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p>
            <a:pPr marL="342900">
              <a:spcAft>
                <a:spcPts val="450"/>
              </a:spcAft>
            </a:pPr>
            <a:r>
              <a:rPr lang="en-US" sz="2400" dirty="0">
                <a:latin typeface="Trebuchet MS" panose="020B0603020202020204" pitchFamily="34" charset="0"/>
              </a:rPr>
              <a:t>Slag Cement has similar </a:t>
            </a:r>
            <a:r>
              <a:rPr lang="en-US" sz="2400" b="1" dirty="0">
                <a:latin typeface="Trebuchet MS" panose="020B0603020202020204" pitchFamily="34" charset="0"/>
              </a:rPr>
              <a:t>chemistry</a:t>
            </a:r>
            <a:r>
              <a:rPr lang="en-US" sz="2400" dirty="0">
                <a:latin typeface="Trebuchet MS" panose="020B0603020202020204" pitchFamily="34" charset="0"/>
              </a:rPr>
              <a:t> to portland cement (almost the same chemical elements, although in differing percentages) </a:t>
            </a:r>
          </a:p>
          <a:p>
            <a:pPr marL="342900">
              <a:spcAft>
                <a:spcPts val="450"/>
              </a:spcAft>
            </a:pPr>
            <a:r>
              <a:rPr lang="en-US" sz="2400" b="1" dirty="0">
                <a:latin typeface="Trebuchet MS" panose="020B0603020202020204" pitchFamily="34" charset="0"/>
              </a:rPr>
              <a:t>Non-metallic</a:t>
            </a:r>
            <a:r>
              <a:rPr lang="en-US" sz="2400" dirty="0">
                <a:latin typeface="Trebuchet MS" panose="020B0603020202020204" pitchFamily="34" charset="0"/>
              </a:rPr>
              <a:t> product of an iron blast furnace</a:t>
            </a:r>
          </a:p>
          <a:p>
            <a:pPr marL="342900">
              <a:spcAft>
                <a:spcPts val="450"/>
              </a:spcAft>
            </a:pPr>
            <a:r>
              <a:rPr lang="en-US" sz="2400" dirty="0">
                <a:latin typeface="Trebuchet MS" panose="020B0603020202020204" pitchFamily="34" charset="0"/>
              </a:rPr>
              <a:t>Granulated then ground to a fine powder</a:t>
            </a:r>
          </a:p>
          <a:p>
            <a:pPr marL="342900">
              <a:spcAft>
                <a:spcPts val="450"/>
              </a:spcAft>
            </a:pPr>
            <a:r>
              <a:rPr lang="en-US" sz="2400" dirty="0">
                <a:latin typeface="Trebuchet MS" panose="020B0603020202020204" pitchFamily="34" charset="0"/>
              </a:rPr>
              <a:t>Cementitious material:  ASTM C989 specifies three different Grades (80, 100, 120)</a:t>
            </a:r>
          </a:p>
        </p:txBody>
      </p:sp>
    </p:spTree>
    <p:extLst>
      <p:ext uri="{BB962C8B-B14F-4D97-AF65-F5344CB8AC3E}">
        <p14:creationId xmlns:p14="http://schemas.microsoft.com/office/powerpoint/2010/main" val="14688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01EB-E12B-41D6-983B-A6B850DD735D}"/>
              </a:ext>
            </a:extLst>
          </p:cNvPr>
          <p:cNvSpPr>
            <a:spLocks noGrp="1"/>
          </p:cNvSpPr>
          <p:nvPr>
            <p:ph type="title" idx="4294967295"/>
          </p:nvPr>
        </p:nvSpPr>
        <p:spPr>
          <a:xfrm>
            <a:off x="182562" y="157322"/>
            <a:ext cx="8389938" cy="1671478"/>
          </a:xfrm>
        </p:spPr>
        <p:txBody>
          <a:bodyPr>
            <a:normAutofit/>
          </a:bodyPr>
          <a:lstStyle/>
          <a:p>
            <a:r>
              <a:rPr lang="en-US" dirty="0">
                <a:latin typeface="Trebuchet MS" panose="020B0603020202020204" pitchFamily="34" charset="0"/>
              </a:rPr>
              <a:t>Slag granules introduced into the finish mills</a:t>
            </a:r>
          </a:p>
        </p:txBody>
      </p:sp>
      <p:pic>
        <p:nvPicPr>
          <p:cNvPr id="7" name="Content Placeholder 6">
            <a:extLst>
              <a:ext uri="{FF2B5EF4-FFF2-40B4-BE49-F238E27FC236}">
                <a16:creationId xmlns:a16="http://schemas.microsoft.com/office/drawing/2014/main" id="{8F478F72-224A-45EB-9C26-E49DAE351DD1}"/>
              </a:ext>
            </a:extLst>
          </p:cNvPr>
          <p:cNvPicPr>
            <a:picLocks noGrp="1" noChangeAspect="1"/>
          </p:cNvPicPr>
          <p:nvPr>
            <p:ph idx="4294967295"/>
          </p:nvPr>
        </p:nvPicPr>
        <p:blipFill>
          <a:blip r:embed="rId2"/>
          <a:stretch>
            <a:fillRect/>
          </a:stretch>
        </p:blipFill>
        <p:spPr>
          <a:xfrm>
            <a:off x="0" y="876300"/>
            <a:ext cx="8961438" cy="6157533"/>
          </a:xfrm>
          <a:prstGeom prst="rect">
            <a:avLst/>
          </a:prstGeom>
        </p:spPr>
      </p:pic>
      <p:sp>
        <p:nvSpPr>
          <p:cNvPr id="3" name="Oval 2">
            <a:extLst>
              <a:ext uri="{FF2B5EF4-FFF2-40B4-BE49-F238E27FC236}">
                <a16:creationId xmlns:a16="http://schemas.microsoft.com/office/drawing/2014/main" id="{08ACF400-2CEC-4C55-9A4E-086A2F456865}"/>
              </a:ext>
            </a:extLst>
          </p:cNvPr>
          <p:cNvSpPr/>
          <p:nvPr/>
        </p:nvSpPr>
        <p:spPr>
          <a:xfrm>
            <a:off x="7123987" y="1244600"/>
            <a:ext cx="1448513" cy="1413625"/>
          </a:xfrm>
          <a:prstGeom prst="ellipse">
            <a:avLst/>
          </a:prstGeom>
          <a:solidFill>
            <a:srgbClr val="92D050">
              <a:alpha val="30000"/>
            </a:srgbClr>
          </a:solidFill>
          <a:ln w="476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994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1454"/>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978366" y="108256"/>
            <a:ext cx="9590714" cy="1905102"/>
          </a:xfrm>
        </p:spPr>
        <p:txBody>
          <a:bodyPr>
            <a:normAutofit/>
          </a:bodyPr>
          <a:lstStyle/>
          <a:p>
            <a:r>
              <a:rPr lang="en-US" dirty="0">
                <a:solidFill>
                  <a:schemeClr val="bg1"/>
                </a:solidFill>
              </a:rPr>
              <a:t>Presentation Notes</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891331" y="2255837"/>
            <a:ext cx="3778323" cy="3490622"/>
          </a:xfrm>
        </p:spPr>
        <p:txBody>
          <a:bodyPr>
            <a:normAutofit/>
          </a:bodyPr>
          <a:lstStyle/>
          <a:p>
            <a:pPr marL="342900" indent="-342900" algn="l">
              <a:buFont typeface="Arial" panose="020B0604020202020204" pitchFamily="34" charset="0"/>
              <a:buChar char="•"/>
            </a:pPr>
            <a:r>
              <a:rPr lang="en-US" dirty="0">
                <a:solidFill>
                  <a:schemeClr val="bg1"/>
                </a:solidFill>
              </a:rPr>
              <a:t>Find presentation slides and post event recording at: slagcement.org/videos</a:t>
            </a:r>
          </a:p>
          <a:p>
            <a:pPr marL="342900" indent="-342900" algn="l">
              <a:buFont typeface="Arial" panose="020B0604020202020204" pitchFamily="34" charset="0"/>
              <a:buChar char="•"/>
            </a:pPr>
            <a:r>
              <a:rPr lang="en-US" dirty="0">
                <a:solidFill>
                  <a:schemeClr val="bg1"/>
                </a:solidFill>
              </a:rPr>
              <a:t>Listen only mode.  </a:t>
            </a:r>
          </a:p>
          <a:p>
            <a:pPr marL="342900" indent="-342900" algn="l">
              <a:buFont typeface="Arial" panose="020B0604020202020204" pitchFamily="34" charset="0"/>
              <a:buChar char="•"/>
            </a:pPr>
            <a:r>
              <a:rPr lang="en-US" dirty="0">
                <a:solidFill>
                  <a:schemeClr val="bg1"/>
                </a:solidFill>
              </a:rPr>
              <a:t>Ask questions in the dialog box in </a:t>
            </a:r>
            <a:r>
              <a:rPr lang="en-US" dirty="0" err="1">
                <a:solidFill>
                  <a:schemeClr val="bg1"/>
                </a:solidFill>
              </a:rPr>
              <a:t>GoToWebinar</a:t>
            </a:r>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321B7B4F-9D2F-4EF5-AEDD-059FC5F0DEC9}"/>
              </a:ext>
            </a:extLst>
          </p:cNvPr>
          <p:cNvPicPr>
            <a:picLocks noChangeAspect="1"/>
          </p:cNvPicPr>
          <p:nvPr/>
        </p:nvPicPr>
        <p:blipFill>
          <a:blip r:embed="rId3"/>
          <a:stretch>
            <a:fillRect/>
          </a:stretch>
        </p:blipFill>
        <p:spPr>
          <a:xfrm>
            <a:off x="5560985" y="2325487"/>
            <a:ext cx="2933700" cy="2952750"/>
          </a:xfrm>
          <a:prstGeom prst="rect">
            <a:avLst/>
          </a:prstGeom>
        </p:spPr>
      </p:pic>
    </p:spTree>
    <p:extLst>
      <p:ext uri="{BB962C8B-B14F-4D97-AF65-F5344CB8AC3E}">
        <p14:creationId xmlns:p14="http://schemas.microsoft.com/office/powerpoint/2010/main" val="3735263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D31355F-4433-4F1F-BD4C-7D3C5FBAB9B5}"/>
              </a:ext>
            </a:extLst>
          </p:cNvPr>
          <p:cNvSpPr txBox="1">
            <a:spLocks noGrp="1"/>
          </p:cNvSpPr>
          <p:nvPr>
            <p:ph type="title"/>
          </p:nvPr>
        </p:nvSpPr>
        <p:spPr>
          <a:xfrm>
            <a:off x="4672703" y="3794336"/>
            <a:ext cx="3931694" cy="19222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200" kern="1200" dirty="0">
                <a:solidFill>
                  <a:schemeClr val="tx1"/>
                </a:solidFill>
                <a:latin typeface="Trebuchet MS" panose="020B0603020202020204" pitchFamily="34" charset="0"/>
              </a:rPr>
              <a:t>Physical Characteristics of Slag Cement</a:t>
            </a:r>
          </a:p>
        </p:txBody>
      </p:sp>
      <p:sp>
        <p:nvSpPr>
          <p:cNvPr id="71" name="Freeform: Shape 70">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4161778"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CemPlus Slag vs OPC"/>
          <p:cNvPicPr>
            <a:picLocks noChangeAspect="1" noChangeArrowheads="1"/>
          </p:cNvPicPr>
          <p:nvPr/>
        </p:nvPicPr>
        <p:blipFill rotWithShape="1">
          <a:blip r:embed="rId2"/>
          <a:srcRect l="27414" r="29992" b="1"/>
          <a:stretch/>
        </p:blipFill>
        <p:spPr bwMode="auto">
          <a:xfrm>
            <a:off x="20" y="647373"/>
            <a:ext cx="4038828"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p:spPr>
      </p:pic>
      <p:sp>
        <p:nvSpPr>
          <p:cNvPr id="73" name="Freeform: Shape 7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5322" y="1"/>
            <a:ext cx="336042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7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02" b="-4"/>
          <a:stretch/>
        </p:blipFill>
        <p:spPr bwMode="auto">
          <a:xfrm>
            <a:off x="3839363" y="0"/>
            <a:ext cx="4765034" cy="3595587"/>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602795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BDF9434-34AA-A446-A9A6-9FE7ADA60066}"/>
              </a:ext>
            </a:extLst>
          </p:cNvPr>
          <p:cNvGraphicFramePr>
            <a:graphicFrameLocks noGrp="1"/>
          </p:cNvGraphicFramePr>
          <p:nvPr>
            <p:extLst>
              <p:ext uri="{D42A27DB-BD31-4B8C-83A1-F6EECF244321}">
                <p14:modId xmlns:p14="http://schemas.microsoft.com/office/powerpoint/2010/main" val="952064968"/>
              </p:ext>
            </p:extLst>
          </p:nvPr>
        </p:nvGraphicFramePr>
        <p:xfrm>
          <a:off x="686401" y="2262577"/>
          <a:ext cx="7578468" cy="3642705"/>
        </p:xfrm>
        <a:graphic>
          <a:graphicData uri="http://schemas.openxmlformats.org/drawingml/2006/table">
            <a:tbl>
              <a:tblPr firstRow="1" bandRow="1">
                <a:tableStyleId>{5C22544A-7EE6-4342-B048-85BDC9FD1C3A}</a:tableStyleId>
              </a:tblPr>
              <a:tblGrid>
                <a:gridCol w="2622490">
                  <a:extLst>
                    <a:ext uri="{9D8B030D-6E8A-4147-A177-3AD203B41FA5}">
                      <a16:colId xmlns:a16="http://schemas.microsoft.com/office/drawing/2014/main" val="20000"/>
                    </a:ext>
                  </a:extLst>
                </a:gridCol>
                <a:gridCol w="2622490">
                  <a:extLst>
                    <a:ext uri="{9D8B030D-6E8A-4147-A177-3AD203B41FA5}">
                      <a16:colId xmlns:a16="http://schemas.microsoft.com/office/drawing/2014/main" val="20001"/>
                    </a:ext>
                  </a:extLst>
                </a:gridCol>
                <a:gridCol w="2333488">
                  <a:extLst>
                    <a:ext uri="{9D8B030D-6E8A-4147-A177-3AD203B41FA5}">
                      <a16:colId xmlns:a16="http://schemas.microsoft.com/office/drawing/2014/main" val="20002"/>
                    </a:ext>
                  </a:extLst>
                </a:gridCol>
              </a:tblGrid>
              <a:tr h="530181">
                <a:tc>
                  <a:txBody>
                    <a:bodyPr/>
                    <a:lstStyle/>
                    <a:p>
                      <a:endParaRPr lang="en-US" sz="2400" dirty="0">
                        <a:latin typeface="Trebuchet MS" panose="020B0603020202020204" pitchFamily="34" charset="0"/>
                      </a:endParaRPr>
                    </a:p>
                  </a:txBody>
                  <a:tcPr marL="68598" marR="68598"/>
                </a:tc>
                <a:tc>
                  <a:txBody>
                    <a:bodyPr/>
                    <a:lstStyle/>
                    <a:p>
                      <a:pPr algn="ctr"/>
                      <a:r>
                        <a:rPr lang="en-US" sz="2400" dirty="0">
                          <a:latin typeface="Trebuchet MS" panose="020B0603020202020204" pitchFamily="34" charset="0"/>
                        </a:rPr>
                        <a:t>Portland Cement</a:t>
                      </a:r>
                    </a:p>
                  </a:txBody>
                  <a:tcPr marL="68598" marR="68598"/>
                </a:tc>
                <a:tc>
                  <a:txBody>
                    <a:bodyPr/>
                    <a:lstStyle/>
                    <a:p>
                      <a:pPr algn="ctr"/>
                      <a:r>
                        <a:rPr lang="en-US" sz="2400" dirty="0">
                          <a:latin typeface="Trebuchet MS" panose="020B0603020202020204" pitchFamily="34" charset="0"/>
                        </a:rPr>
                        <a:t>Slag Cement*</a:t>
                      </a:r>
                    </a:p>
                  </a:txBody>
                  <a:tcPr marL="68598" marR="68598"/>
                </a:tc>
                <a:extLst>
                  <a:ext uri="{0D108BD9-81ED-4DB2-BD59-A6C34878D82A}">
                    <a16:rowId xmlns:a16="http://schemas.microsoft.com/office/drawing/2014/main" val="10000"/>
                  </a:ext>
                </a:extLst>
              </a:tr>
              <a:tr h="482491">
                <a:tc>
                  <a:txBody>
                    <a:bodyPr/>
                    <a:lstStyle/>
                    <a:p>
                      <a:pPr algn="ctr"/>
                      <a:r>
                        <a:rPr lang="en-US" sz="2400" dirty="0">
                          <a:latin typeface="Trebuchet MS" panose="020B0603020202020204" pitchFamily="34" charset="0"/>
                        </a:rPr>
                        <a:t>CaO</a:t>
                      </a:r>
                    </a:p>
                  </a:txBody>
                  <a:tcPr marL="68598" marR="68598"/>
                </a:tc>
                <a:tc>
                  <a:txBody>
                    <a:bodyPr/>
                    <a:lstStyle/>
                    <a:p>
                      <a:pPr algn="ctr"/>
                      <a:r>
                        <a:rPr lang="en-US" sz="2400" dirty="0">
                          <a:latin typeface="Trebuchet MS" panose="020B0603020202020204" pitchFamily="34" charset="0"/>
                        </a:rPr>
                        <a:t>65%</a:t>
                      </a:r>
                    </a:p>
                  </a:txBody>
                  <a:tcPr marL="68598" marR="68598"/>
                </a:tc>
                <a:tc>
                  <a:txBody>
                    <a:bodyPr/>
                    <a:lstStyle/>
                    <a:p>
                      <a:pPr algn="ctr"/>
                      <a:r>
                        <a:rPr lang="en-US" sz="2400" dirty="0">
                          <a:latin typeface="Trebuchet MS" panose="020B0603020202020204" pitchFamily="34" charset="0"/>
                        </a:rPr>
                        <a:t>38%</a:t>
                      </a:r>
                    </a:p>
                  </a:txBody>
                  <a:tcPr marL="68598" marR="68598"/>
                </a:tc>
                <a:extLst>
                  <a:ext uri="{0D108BD9-81ED-4DB2-BD59-A6C34878D82A}">
                    <a16:rowId xmlns:a16="http://schemas.microsoft.com/office/drawing/2014/main" val="10001"/>
                  </a:ext>
                </a:extLst>
              </a:tr>
              <a:tr h="482491">
                <a:tc>
                  <a:txBody>
                    <a:bodyPr/>
                    <a:lstStyle/>
                    <a:p>
                      <a:pPr algn="ctr"/>
                      <a:r>
                        <a:rPr lang="en-US" sz="2400" dirty="0">
                          <a:latin typeface="Trebuchet MS" panose="020B0603020202020204" pitchFamily="34" charset="0"/>
                        </a:rPr>
                        <a:t>SiO2</a:t>
                      </a:r>
                    </a:p>
                  </a:txBody>
                  <a:tcPr marL="68598" marR="68598"/>
                </a:tc>
                <a:tc>
                  <a:txBody>
                    <a:bodyPr/>
                    <a:lstStyle/>
                    <a:p>
                      <a:pPr algn="ctr"/>
                      <a:r>
                        <a:rPr lang="en-US" sz="2400" dirty="0">
                          <a:latin typeface="Trebuchet MS" panose="020B0603020202020204" pitchFamily="34" charset="0"/>
                        </a:rPr>
                        <a:t>20%</a:t>
                      </a:r>
                    </a:p>
                  </a:txBody>
                  <a:tcPr marL="68598" marR="68598"/>
                </a:tc>
                <a:tc>
                  <a:txBody>
                    <a:bodyPr/>
                    <a:lstStyle/>
                    <a:p>
                      <a:pPr algn="ctr"/>
                      <a:r>
                        <a:rPr lang="en-US" sz="2400" dirty="0">
                          <a:latin typeface="Trebuchet MS" panose="020B0603020202020204" pitchFamily="34" charset="0"/>
                        </a:rPr>
                        <a:t>36%</a:t>
                      </a:r>
                    </a:p>
                  </a:txBody>
                  <a:tcPr marL="68598" marR="68598"/>
                </a:tc>
                <a:extLst>
                  <a:ext uri="{0D108BD9-81ED-4DB2-BD59-A6C34878D82A}">
                    <a16:rowId xmlns:a16="http://schemas.microsoft.com/office/drawing/2014/main" val="10002"/>
                  </a:ext>
                </a:extLst>
              </a:tr>
              <a:tr h="482491">
                <a:tc>
                  <a:txBody>
                    <a:bodyPr/>
                    <a:lstStyle/>
                    <a:p>
                      <a:pPr algn="ctr"/>
                      <a:r>
                        <a:rPr lang="en-US" sz="2400" dirty="0">
                          <a:latin typeface="Trebuchet MS" panose="020B0603020202020204" pitchFamily="34" charset="0"/>
                        </a:rPr>
                        <a:t>AI2O3</a:t>
                      </a:r>
                    </a:p>
                  </a:txBody>
                  <a:tcPr marL="68598" marR="68598"/>
                </a:tc>
                <a:tc>
                  <a:txBody>
                    <a:bodyPr/>
                    <a:lstStyle/>
                    <a:p>
                      <a:pPr algn="ctr"/>
                      <a:r>
                        <a:rPr lang="en-US" sz="2400" dirty="0">
                          <a:latin typeface="Trebuchet MS" panose="020B0603020202020204" pitchFamily="34" charset="0"/>
                        </a:rPr>
                        <a:t>4%</a:t>
                      </a:r>
                    </a:p>
                  </a:txBody>
                  <a:tcPr marL="68598" marR="68598"/>
                </a:tc>
                <a:tc>
                  <a:txBody>
                    <a:bodyPr/>
                    <a:lstStyle/>
                    <a:p>
                      <a:pPr algn="ctr"/>
                      <a:r>
                        <a:rPr lang="en-US" sz="2400" dirty="0">
                          <a:latin typeface="Trebuchet MS" panose="020B0603020202020204" pitchFamily="34" charset="0"/>
                        </a:rPr>
                        <a:t>10%</a:t>
                      </a:r>
                    </a:p>
                  </a:txBody>
                  <a:tcPr marL="68598" marR="68598"/>
                </a:tc>
                <a:extLst>
                  <a:ext uri="{0D108BD9-81ED-4DB2-BD59-A6C34878D82A}">
                    <a16:rowId xmlns:a16="http://schemas.microsoft.com/office/drawing/2014/main" val="10003"/>
                  </a:ext>
                </a:extLst>
              </a:tr>
              <a:tr h="700069">
                <a:tc>
                  <a:txBody>
                    <a:bodyPr/>
                    <a:lstStyle/>
                    <a:p>
                      <a:pPr algn="ctr"/>
                      <a:r>
                        <a:rPr lang="en-US" sz="2400" dirty="0">
                          <a:latin typeface="Trebuchet MS" panose="020B0603020202020204" pitchFamily="34" charset="0"/>
                        </a:rPr>
                        <a:t>Fe2O3</a:t>
                      </a:r>
                    </a:p>
                  </a:txBody>
                  <a:tcPr marL="68598" marR="68598"/>
                </a:tc>
                <a:tc>
                  <a:txBody>
                    <a:bodyPr/>
                    <a:lstStyle/>
                    <a:p>
                      <a:pPr algn="ctr"/>
                      <a:r>
                        <a:rPr lang="en-US" sz="2400" dirty="0">
                          <a:latin typeface="Trebuchet MS" panose="020B0603020202020204" pitchFamily="34" charset="0"/>
                        </a:rPr>
                        <a:t>3%</a:t>
                      </a:r>
                    </a:p>
                  </a:txBody>
                  <a:tcPr marL="68598" marR="68598"/>
                </a:tc>
                <a:tc>
                  <a:txBody>
                    <a:bodyPr/>
                    <a:lstStyle/>
                    <a:p>
                      <a:pPr algn="ctr"/>
                      <a:r>
                        <a:rPr lang="en-US" sz="2400" dirty="0">
                          <a:latin typeface="Trebuchet MS" panose="020B0603020202020204" pitchFamily="34" charset="0"/>
                        </a:rPr>
                        <a:t>TR</a:t>
                      </a:r>
                    </a:p>
                  </a:txBody>
                  <a:tcPr marL="68598" marR="68598"/>
                </a:tc>
                <a:extLst>
                  <a:ext uri="{0D108BD9-81ED-4DB2-BD59-A6C34878D82A}">
                    <a16:rowId xmlns:a16="http://schemas.microsoft.com/office/drawing/2014/main" val="10004"/>
                  </a:ext>
                </a:extLst>
              </a:tr>
              <a:tr h="482491">
                <a:tc>
                  <a:txBody>
                    <a:bodyPr/>
                    <a:lstStyle/>
                    <a:p>
                      <a:pPr algn="ctr"/>
                      <a:r>
                        <a:rPr lang="en-US" sz="2400" dirty="0">
                          <a:latin typeface="Trebuchet MS" panose="020B0603020202020204" pitchFamily="34" charset="0"/>
                        </a:rPr>
                        <a:t>MgO</a:t>
                      </a:r>
                    </a:p>
                  </a:txBody>
                  <a:tcPr marL="68598" marR="68598"/>
                </a:tc>
                <a:tc>
                  <a:txBody>
                    <a:bodyPr/>
                    <a:lstStyle/>
                    <a:p>
                      <a:pPr algn="ctr"/>
                      <a:r>
                        <a:rPr lang="en-US" sz="2400" dirty="0">
                          <a:latin typeface="Trebuchet MS" panose="020B0603020202020204" pitchFamily="34" charset="0"/>
                        </a:rPr>
                        <a:t>3%</a:t>
                      </a:r>
                    </a:p>
                  </a:txBody>
                  <a:tcPr marL="68598" marR="68598"/>
                </a:tc>
                <a:tc>
                  <a:txBody>
                    <a:bodyPr/>
                    <a:lstStyle/>
                    <a:p>
                      <a:pPr algn="ctr"/>
                      <a:r>
                        <a:rPr lang="en-US" sz="2400" dirty="0">
                          <a:latin typeface="Trebuchet MS" panose="020B0603020202020204" pitchFamily="34" charset="0"/>
                        </a:rPr>
                        <a:t>11%</a:t>
                      </a:r>
                    </a:p>
                  </a:txBody>
                  <a:tcPr marL="68598" marR="68598"/>
                </a:tc>
                <a:extLst>
                  <a:ext uri="{0D108BD9-81ED-4DB2-BD59-A6C34878D82A}">
                    <a16:rowId xmlns:a16="http://schemas.microsoft.com/office/drawing/2014/main" val="3593171233"/>
                  </a:ext>
                </a:extLst>
              </a:tr>
              <a:tr h="482491">
                <a:tc>
                  <a:txBody>
                    <a:bodyPr/>
                    <a:lstStyle/>
                    <a:p>
                      <a:pPr algn="ctr"/>
                      <a:r>
                        <a:rPr lang="en-US" sz="2400" dirty="0">
                          <a:latin typeface="Trebuchet MS" panose="020B0603020202020204" pitchFamily="34" charset="0"/>
                        </a:rPr>
                        <a:t>Alkalis'</a:t>
                      </a:r>
                    </a:p>
                  </a:txBody>
                  <a:tcPr marL="68598" marR="68598"/>
                </a:tc>
                <a:tc>
                  <a:txBody>
                    <a:bodyPr/>
                    <a:lstStyle/>
                    <a:p>
                      <a:pPr algn="ctr"/>
                      <a:r>
                        <a:rPr lang="en-US" sz="2400" dirty="0">
                          <a:latin typeface="Trebuchet MS" panose="020B0603020202020204" pitchFamily="34" charset="0"/>
                        </a:rPr>
                        <a:t>1%</a:t>
                      </a:r>
                    </a:p>
                  </a:txBody>
                  <a:tcPr marL="68598" marR="68598"/>
                </a:tc>
                <a:tc>
                  <a:txBody>
                    <a:bodyPr/>
                    <a:lstStyle/>
                    <a:p>
                      <a:pPr algn="ctr"/>
                      <a:r>
                        <a:rPr lang="en-US" sz="2400" dirty="0">
                          <a:latin typeface="Trebuchet MS" panose="020B0603020202020204" pitchFamily="34" charset="0"/>
                        </a:rPr>
                        <a:t>1%</a:t>
                      </a:r>
                    </a:p>
                  </a:txBody>
                  <a:tcPr marL="68598" marR="68598"/>
                </a:tc>
                <a:extLst>
                  <a:ext uri="{0D108BD9-81ED-4DB2-BD59-A6C34878D82A}">
                    <a16:rowId xmlns:a16="http://schemas.microsoft.com/office/drawing/2014/main" val="3687756097"/>
                  </a:ext>
                </a:extLst>
              </a:tr>
            </a:tbl>
          </a:graphicData>
        </a:graphic>
      </p:graphicFrame>
      <p:sp>
        <p:nvSpPr>
          <p:cNvPr id="7" name="Rectangle 2">
            <a:extLst>
              <a:ext uri="{FF2B5EF4-FFF2-40B4-BE49-F238E27FC236}">
                <a16:creationId xmlns:a16="http://schemas.microsoft.com/office/drawing/2014/main" id="{E75647F9-D132-BC42-AC70-EACC1D668377}"/>
              </a:ext>
            </a:extLst>
          </p:cNvPr>
          <p:cNvSpPr txBox="1">
            <a:spLocks noChangeArrowheads="1"/>
          </p:cNvSpPr>
          <p:nvPr/>
        </p:nvSpPr>
        <p:spPr>
          <a:xfrm>
            <a:off x="686401" y="952718"/>
            <a:ext cx="7578468" cy="110980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altLang="en-US" sz="2400" dirty="0">
                <a:solidFill>
                  <a:schemeClr val="tx1">
                    <a:lumMod val="50000"/>
                  </a:schemeClr>
                </a:solidFill>
                <a:latin typeface="Trebuchet MS" panose="020B0603020202020204" pitchFamily="34" charset="0"/>
              </a:rPr>
              <a:t>Chemistry similar to portland cement; both contain almost the same chemical elements, although in differing percentages.</a:t>
            </a:r>
          </a:p>
        </p:txBody>
      </p:sp>
      <p:sp>
        <p:nvSpPr>
          <p:cNvPr id="5" name="Rectangle 4">
            <a:extLst>
              <a:ext uri="{FF2B5EF4-FFF2-40B4-BE49-F238E27FC236}">
                <a16:creationId xmlns:a16="http://schemas.microsoft.com/office/drawing/2014/main" id="{360150F9-E208-8444-AFD8-FA23484D11F4}"/>
              </a:ext>
            </a:extLst>
          </p:cNvPr>
          <p:cNvSpPr/>
          <p:nvPr/>
        </p:nvSpPr>
        <p:spPr>
          <a:xfrm>
            <a:off x="879131" y="5905282"/>
            <a:ext cx="7656393" cy="461665"/>
          </a:xfrm>
          <a:prstGeom prst="rect">
            <a:avLst/>
          </a:prstGeom>
        </p:spPr>
        <p:txBody>
          <a:bodyPr wrap="square">
            <a:spAutoFit/>
          </a:bodyPr>
          <a:lstStyle/>
          <a:p>
            <a:r>
              <a:rPr lang="en-US" sz="2400" b="1" dirty="0">
                <a:latin typeface="Trebuchet MS" panose="020B0603020202020204" pitchFamily="34" charset="0"/>
              </a:rPr>
              <a:t>* </a:t>
            </a:r>
            <a:r>
              <a:rPr lang="en-US" sz="1600" b="1" dirty="0">
                <a:latin typeface="Trebuchet MS" panose="020B0603020202020204" pitchFamily="34" charset="0"/>
              </a:rPr>
              <a:t>Percentages vary based upon the source of slag granules and cement mfg.</a:t>
            </a:r>
          </a:p>
        </p:txBody>
      </p:sp>
      <p:sp>
        <p:nvSpPr>
          <p:cNvPr id="9" name="Title 4">
            <a:extLst>
              <a:ext uri="{FF2B5EF4-FFF2-40B4-BE49-F238E27FC236}">
                <a16:creationId xmlns:a16="http://schemas.microsoft.com/office/drawing/2014/main" id="{009DCBD5-9051-467E-A913-DA90C9E7BCAC}"/>
              </a:ext>
            </a:extLst>
          </p:cNvPr>
          <p:cNvSpPr txBox="1">
            <a:spLocks noGrp="1"/>
          </p:cNvSpPr>
          <p:nvPr>
            <p:ph type="title"/>
          </p:nvPr>
        </p:nvSpPr>
        <p:spPr>
          <a:xfrm>
            <a:off x="686401" y="177801"/>
            <a:ext cx="7928962" cy="7749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3600" dirty="0">
                <a:latin typeface="Trebuchet MS" panose="020B0603020202020204" pitchFamily="34" charset="0"/>
              </a:rPr>
              <a:t>Typical Chemical Analysis</a:t>
            </a:r>
          </a:p>
        </p:txBody>
      </p:sp>
    </p:spTree>
    <p:extLst>
      <p:ext uri="{BB962C8B-B14F-4D97-AF65-F5344CB8AC3E}">
        <p14:creationId xmlns:p14="http://schemas.microsoft.com/office/powerpoint/2010/main" val="2318117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28960-397E-4CA1-B4C2-FBAE561C9C7D}"/>
              </a:ext>
            </a:extLst>
          </p:cNvPr>
          <p:cNvPicPr>
            <a:picLocks noChangeAspect="1"/>
          </p:cNvPicPr>
          <p:nvPr/>
        </p:nvPicPr>
        <p:blipFill rotWithShape="1">
          <a:blip r:embed="rId2"/>
          <a:srcRect r="11666" b="-1"/>
          <a:stretch/>
        </p:blipFill>
        <p:spPr>
          <a:xfrm>
            <a:off x="20" y="10"/>
            <a:ext cx="9143980" cy="6857990"/>
          </a:xfrm>
          <a:prstGeom prst="rect">
            <a:avLst/>
          </a:prstGeom>
        </p:spPr>
      </p:pic>
      <p:sp>
        <p:nvSpPr>
          <p:cNvPr id="22"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5" y="-4763"/>
            <a:ext cx="2500311"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62A13B-5B99-4AF2-A136-081FB3AAF057}"/>
              </a:ext>
            </a:extLst>
          </p:cNvPr>
          <p:cNvSpPr>
            <a:spLocks noGrp="1"/>
          </p:cNvSpPr>
          <p:nvPr>
            <p:ph type="title" idx="4294967295"/>
          </p:nvPr>
        </p:nvSpPr>
        <p:spPr>
          <a:xfrm>
            <a:off x="771525" y="190501"/>
            <a:ext cx="2164556" cy="2486024"/>
          </a:xfrm>
          <a:noFill/>
        </p:spPr>
        <p:txBody>
          <a:bodyPr vert="horz" lIns="91440" tIns="45720" rIns="91440" bIns="45720" rtlCol="0" anchor="ctr">
            <a:normAutofit fontScale="90000"/>
          </a:bodyPr>
          <a:lstStyle/>
          <a:p>
            <a:pPr algn="ctr"/>
            <a:r>
              <a:rPr lang="en-US" sz="2900" dirty="0">
                <a:solidFill>
                  <a:schemeClr val="bg1"/>
                </a:solidFill>
                <a:latin typeface="Trebuchet MS" panose="020B0603020202020204" pitchFamily="34" charset="0"/>
              </a:rPr>
              <a:t>Slag  Composition is closer to Portland cement than other SCMs</a:t>
            </a:r>
          </a:p>
        </p:txBody>
      </p:sp>
    </p:spTree>
    <p:extLst>
      <p:ext uri="{BB962C8B-B14F-4D97-AF65-F5344CB8AC3E}">
        <p14:creationId xmlns:p14="http://schemas.microsoft.com/office/powerpoint/2010/main" val="27740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ECFB-571F-4155-BD3F-973AE0F35918}"/>
              </a:ext>
            </a:extLst>
          </p:cNvPr>
          <p:cNvSpPr>
            <a:spLocks noGrp="1"/>
          </p:cNvSpPr>
          <p:nvPr>
            <p:ph type="title" idx="4294967295"/>
          </p:nvPr>
        </p:nvSpPr>
        <p:spPr>
          <a:xfrm>
            <a:off x="0" y="2082800"/>
            <a:ext cx="9144000" cy="2692400"/>
          </a:xfrm>
          <a:solidFill>
            <a:schemeClr val="accent2"/>
          </a:solidFill>
        </p:spPr>
        <p:txBody>
          <a:bodyPr>
            <a:normAutofit/>
          </a:bodyPr>
          <a:lstStyle/>
          <a:p>
            <a:r>
              <a:rPr lang="en-US" sz="4800" b="1" dirty="0">
                <a:solidFill>
                  <a:schemeClr val="bg1"/>
                </a:solidFill>
                <a:latin typeface="Trebuchet MS" panose="020B0603020202020204" pitchFamily="34" charset="0"/>
              </a:rPr>
              <a:t> Slag Cement </a:t>
            </a:r>
            <a:r>
              <a:rPr lang="en-US" sz="4800" b="1" dirty="0">
                <a:latin typeface="Trebuchet MS" panose="020B0603020202020204" pitchFamily="34" charset="0"/>
              </a:rPr>
              <a:t>Specifications</a:t>
            </a:r>
          </a:p>
        </p:txBody>
      </p:sp>
      <p:sp>
        <p:nvSpPr>
          <p:cNvPr id="3" name="Rectangle 2">
            <a:extLst>
              <a:ext uri="{FF2B5EF4-FFF2-40B4-BE49-F238E27FC236}">
                <a16:creationId xmlns:a16="http://schemas.microsoft.com/office/drawing/2014/main" id="{45DCE4ED-BBCB-41AE-923A-F473A682DE23}"/>
              </a:ext>
            </a:extLst>
          </p:cNvPr>
          <p:cNvSpPr/>
          <p:nvPr/>
        </p:nvSpPr>
        <p:spPr>
          <a:xfrm>
            <a:off x="6817895" y="5943600"/>
            <a:ext cx="2133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DB8611-31CB-6C26-12A8-A900E2890320}"/>
              </a:ext>
            </a:extLst>
          </p:cNvPr>
          <p:cNvSpPr txBox="1"/>
          <p:nvPr/>
        </p:nvSpPr>
        <p:spPr>
          <a:xfrm>
            <a:off x="5483580" y="3817398"/>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147502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b="11163"/>
          <a:stretch/>
        </p:blipFill>
        <p:spPr>
          <a:xfrm>
            <a:off x="7737818" y="885272"/>
            <a:ext cx="1040422" cy="998225"/>
          </a:xfrm>
          <a:prstGeom prst="rect">
            <a:avLst/>
          </a:prstGeom>
          <a:ln>
            <a:noFill/>
          </a:ln>
          <a:effectLst>
            <a:outerShdw blurRad="292100" dist="139700" dir="2700000" algn="tl" rotWithShape="0">
              <a:srgbClr val="333333">
                <a:alpha val="65000"/>
              </a:srgbClr>
            </a:outerShdw>
          </a:effectLst>
        </p:spPr>
      </p:pic>
      <p:sp>
        <p:nvSpPr>
          <p:cNvPr id="9" name="Rettangolo 5"/>
          <p:cNvSpPr>
            <a:spLocks noChangeArrowheads="1"/>
          </p:cNvSpPr>
          <p:nvPr/>
        </p:nvSpPr>
        <p:spPr bwMode="auto">
          <a:xfrm>
            <a:off x="524493" y="1883497"/>
            <a:ext cx="8412480" cy="398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spcBef>
                <a:spcPct val="20000"/>
              </a:spcBef>
              <a:spcAft>
                <a:spcPts val="600"/>
              </a:spcAft>
            </a:pPr>
            <a:r>
              <a:rPr lang="en-US" sz="3200" dirty="0">
                <a:solidFill>
                  <a:schemeClr val="tx1">
                    <a:lumMod val="50000"/>
                  </a:schemeClr>
                </a:solidFill>
                <a:latin typeface="Trebuchet MS" panose="020B0603020202020204" pitchFamily="34" charset="0"/>
                <a:ea typeface="ＭＳ Ｐゴシック" charset="0"/>
                <a:cs typeface="ＭＳ Ｐゴシック" charset="0"/>
              </a:rPr>
              <a:t>Slag cement as a Supplementary Cementitious Material (SCM) in concrete</a:t>
            </a:r>
          </a:p>
          <a:p>
            <a:pPr marL="1322388" lvl="2" indent="-457200">
              <a:spcBef>
                <a:spcPct val="20000"/>
              </a:spcBef>
              <a:spcAft>
                <a:spcPts val="600"/>
              </a:spcAft>
              <a:buFont typeface="Wingdings" panose="05000000000000000000" pitchFamily="2" charset="2"/>
              <a:buChar char="§"/>
            </a:pPr>
            <a:r>
              <a:rPr lang="en-US" sz="2800" b="1" dirty="0">
                <a:solidFill>
                  <a:schemeClr val="tx1">
                    <a:lumMod val="50000"/>
                  </a:schemeClr>
                </a:solidFill>
                <a:latin typeface="Trebuchet MS" panose="020B0603020202020204" pitchFamily="34" charset="0"/>
                <a:ea typeface="ＭＳ Ｐゴシック" charset="0"/>
                <a:cs typeface="ＭＳ Ｐゴシック" charset="0"/>
              </a:rPr>
              <a:t>ASTM C989</a:t>
            </a:r>
            <a:r>
              <a:rPr lang="en-US" sz="2800" dirty="0">
                <a:solidFill>
                  <a:schemeClr val="tx1">
                    <a:lumMod val="50000"/>
                  </a:schemeClr>
                </a:solidFill>
                <a:latin typeface="Trebuchet MS" panose="020B0603020202020204" pitchFamily="34" charset="0"/>
                <a:ea typeface="ＭＳ Ｐゴシック" charset="0"/>
                <a:cs typeface="ＭＳ Ｐゴシック" charset="0"/>
              </a:rPr>
              <a:t> or </a:t>
            </a:r>
            <a:r>
              <a:rPr lang="en-US" sz="2800" b="1" dirty="0">
                <a:solidFill>
                  <a:schemeClr val="tx1">
                    <a:lumMod val="50000"/>
                  </a:schemeClr>
                </a:solidFill>
                <a:latin typeface="Trebuchet MS" panose="020B0603020202020204" pitchFamily="34" charset="0"/>
                <a:ea typeface="ＭＳ Ｐゴシック" charset="0"/>
                <a:cs typeface="ＭＳ Ｐゴシック" charset="0"/>
              </a:rPr>
              <a:t>AASHTO M302 </a:t>
            </a:r>
            <a:r>
              <a:rPr lang="en-US" altLang="ja-JP" sz="2800" i="1" dirty="0">
                <a:solidFill>
                  <a:schemeClr val="tx1">
                    <a:lumMod val="50000"/>
                  </a:schemeClr>
                </a:solidFill>
                <a:latin typeface="Trebuchet MS" panose="020B0603020202020204" pitchFamily="34" charset="0"/>
                <a:ea typeface="ＭＳ Ｐゴシック" charset="0"/>
                <a:cs typeface="ＭＳ Ｐゴシック" charset="0"/>
              </a:rPr>
              <a:t>Standard Specification for Slag Cement for Use in Concrete and Mortar</a:t>
            </a:r>
          </a:p>
          <a:p>
            <a:pPr marL="1322388" lvl="2" indent="-457200">
              <a:spcBef>
                <a:spcPct val="20000"/>
              </a:spcBef>
              <a:spcAft>
                <a:spcPts val="600"/>
              </a:spcAft>
              <a:buFont typeface="Wingdings" panose="05000000000000000000" pitchFamily="2" charset="2"/>
              <a:buChar char="§"/>
            </a:pPr>
            <a:r>
              <a:rPr lang="en-US" sz="2800" dirty="0">
                <a:solidFill>
                  <a:schemeClr val="tx1">
                    <a:lumMod val="50000"/>
                  </a:schemeClr>
                </a:solidFill>
                <a:latin typeface="Trebuchet MS" panose="020B0603020202020204" pitchFamily="34" charset="0"/>
                <a:ea typeface="ＭＳ Ｐゴシック" charset="0"/>
                <a:cs typeface="ＭＳ Ｐゴシック" charset="0"/>
              </a:rPr>
              <a:t>Specified through a Slag Activity Index to classify three grades of Slag Cement (Grade 80, 100, &amp; 120)</a:t>
            </a:r>
          </a:p>
        </p:txBody>
      </p:sp>
      <p:sp>
        <p:nvSpPr>
          <p:cNvPr id="11" name="Title 4">
            <a:extLst>
              <a:ext uri="{FF2B5EF4-FFF2-40B4-BE49-F238E27FC236}">
                <a16:creationId xmlns:a16="http://schemas.microsoft.com/office/drawing/2014/main" id="{89EC34D5-AEC3-6E49-9F23-6239E4C8B247}"/>
              </a:ext>
            </a:extLst>
          </p:cNvPr>
          <p:cNvSpPr txBox="1">
            <a:spLocks/>
          </p:cNvSpPr>
          <p:nvPr/>
        </p:nvSpPr>
        <p:spPr>
          <a:xfrm>
            <a:off x="276860" y="985719"/>
            <a:ext cx="8412480" cy="71870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400" dirty="0">
                <a:latin typeface="Trebuchet MS" panose="020B0603020202020204" pitchFamily="34" charset="0"/>
              </a:rPr>
              <a:t>Standard Specifications</a:t>
            </a:r>
          </a:p>
        </p:txBody>
      </p:sp>
    </p:spTree>
    <p:extLst>
      <p:ext uri="{BB962C8B-B14F-4D97-AF65-F5344CB8AC3E}">
        <p14:creationId xmlns:p14="http://schemas.microsoft.com/office/powerpoint/2010/main" val="341941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F155B5-AE1A-4A51-8B9E-70874FA0BF97}"/>
              </a:ext>
            </a:extLst>
          </p:cNvPr>
          <p:cNvPicPr>
            <a:picLocks noChangeAspect="1"/>
          </p:cNvPicPr>
          <p:nvPr/>
        </p:nvPicPr>
        <p:blipFill rotWithShape="1">
          <a:blip r:embed="rId3"/>
          <a:srcRect l="34623" t="19254" b="61402"/>
          <a:stretch/>
        </p:blipFill>
        <p:spPr>
          <a:xfrm>
            <a:off x="1500602" y="2149602"/>
            <a:ext cx="2164947" cy="853097"/>
          </a:xfrm>
          <a:prstGeom prst="rect">
            <a:avLst/>
          </a:prstGeom>
        </p:spPr>
      </p:pic>
      <p:sp>
        <p:nvSpPr>
          <p:cNvPr id="2" name="Arrow: Pentagon 1">
            <a:extLst>
              <a:ext uri="{FF2B5EF4-FFF2-40B4-BE49-F238E27FC236}">
                <a16:creationId xmlns:a16="http://schemas.microsoft.com/office/drawing/2014/main" id="{C1FD90EC-D917-4D38-8573-65CB8F708A73}"/>
              </a:ext>
            </a:extLst>
          </p:cNvPr>
          <p:cNvSpPr/>
          <p:nvPr/>
        </p:nvSpPr>
        <p:spPr>
          <a:xfrm rot="10800000">
            <a:off x="5335170" y="1165930"/>
            <a:ext cx="3346957" cy="983672"/>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9" name="Rettangolo 5"/>
          <p:cNvSpPr>
            <a:spLocks noChangeArrowheads="1"/>
          </p:cNvSpPr>
          <p:nvPr/>
        </p:nvSpPr>
        <p:spPr bwMode="auto">
          <a:xfrm>
            <a:off x="5033913" y="2522591"/>
            <a:ext cx="3648214"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r>
              <a:rPr lang="en-US" sz="1500" b="1" dirty="0">
                <a:solidFill>
                  <a:schemeClr val="tx1">
                    <a:lumMod val="75000"/>
                  </a:schemeClr>
                </a:solidFill>
                <a:latin typeface="Trebuchet MS" panose="020B0603020202020204" pitchFamily="34" charset="0"/>
              </a:rPr>
              <a:t>ACI 233</a:t>
            </a:r>
          </a:p>
          <a:p>
            <a:pPr fontAlgn="base"/>
            <a:r>
              <a:rPr lang="en-US" sz="1500" dirty="0">
                <a:solidFill>
                  <a:schemeClr val="tx1">
                    <a:lumMod val="75000"/>
                  </a:schemeClr>
                </a:solidFill>
                <a:latin typeface="Trebuchet MS" panose="020B0603020202020204" pitchFamily="34" charset="0"/>
              </a:rPr>
              <a:t>CHAPTER 1—GENERAL INFORMATION</a:t>
            </a:r>
          </a:p>
          <a:p>
            <a:pPr fontAlgn="base"/>
            <a:r>
              <a:rPr lang="en-US" sz="1500" dirty="0">
                <a:solidFill>
                  <a:schemeClr val="tx1">
                    <a:lumMod val="75000"/>
                  </a:schemeClr>
                </a:solidFill>
                <a:latin typeface="Trebuchet MS" panose="020B0603020202020204" pitchFamily="34" charset="0"/>
              </a:rPr>
              <a:t>CHAPTER 2—DEFINITIONS</a:t>
            </a:r>
          </a:p>
          <a:p>
            <a:pPr fontAlgn="base"/>
            <a:r>
              <a:rPr lang="en-US" sz="1500" dirty="0">
                <a:solidFill>
                  <a:schemeClr val="tx1">
                    <a:lumMod val="75000"/>
                  </a:schemeClr>
                </a:solidFill>
                <a:latin typeface="Trebuchet MS" panose="020B0603020202020204" pitchFamily="34" charset="0"/>
              </a:rPr>
              <a:t>CHAPTER 3—PROPERTIES AND PRODUCT TYPES</a:t>
            </a:r>
          </a:p>
          <a:p>
            <a:pPr fontAlgn="base"/>
            <a:r>
              <a:rPr lang="en-US" sz="1500" dirty="0">
                <a:solidFill>
                  <a:schemeClr val="tx1">
                    <a:lumMod val="75000"/>
                  </a:schemeClr>
                </a:solidFill>
                <a:latin typeface="Trebuchet MS" panose="020B0603020202020204" pitchFamily="34" charset="0"/>
              </a:rPr>
              <a:t>CHAPTER 4—STORAGE, HANDLING, AND BATCHING</a:t>
            </a:r>
          </a:p>
          <a:p>
            <a:pPr fontAlgn="base"/>
            <a:r>
              <a:rPr lang="en-US" sz="1500" dirty="0">
                <a:solidFill>
                  <a:schemeClr val="tx1">
                    <a:lumMod val="75000"/>
                  </a:schemeClr>
                </a:solidFill>
                <a:latin typeface="Trebuchet MS" panose="020B0603020202020204" pitchFamily="34" charset="0"/>
              </a:rPr>
              <a:t>CHAPTER 5—PROPORTIONING CONCRETE CONTAINING SLAG CEMENT</a:t>
            </a:r>
          </a:p>
          <a:p>
            <a:pPr fontAlgn="base"/>
            <a:r>
              <a:rPr lang="en-US" sz="1500" dirty="0">
                <a:solidFill>
                  <a:schemeClr val="tx1">
                    <a:lumMod val="75000"/>
                  </a:schemeClr>
                </a:solidFill>
                <a:latin typeface="Trebuchet MS" panose="020B0603020202020204" pitchFamily="34" charset="0"/>
              </a:rPr>
              <a:t>CHAPTER 6—EFFECTS ON PROPERTIES OF FRESH CONCRETE</a:t>
            </a:r>
          </a:p>
          <a:p>
            <a:pPr fontAlgn="base"/>
            <a:r>
              <a:rPr lang="en-US" sz="1500" dirty="0">
                <a:solidFill>
                  <a:schemeClr val="tx1">
                    <a:lumMod val="75000"/>
                  </a:schemeClr>
                </a:solidFill>
                <a:latin typeface="Trebuchet MS" panose="020B0603020202020204" pitchFamily="34" charset="0"/>
              </a:rPr>
              <a:t>CHAPTER 7—EFFECTS ON PROPERTIES OF HARDENED CONCRETE AND MORTAR</a:t>
            </a:r>
          </a:p>
          <a:p>
            <a:pPr fontAlgn="base"/>
            <a:r>
              <a:rPr lang="en-US" sz="1500" dirty="0">
                <a:solidFill>
                  <a:schemeClr val="tx1">
                    <a:lumMod val="75000"/>
                  </a:schemeClr>
                </a:solidFill>
                <a:latin typeface="Trebuchet MS" panose="020B0603020202020204" pitchFamily="34" charset="0"/>
              </a:rPr>
              <a:t>CHAPTER 8—SLAG CEMENT APPLICATIONS</a:t>
            </a:r>
          </a:p>
          <a:p>
            <a:pPr fontAlgn="base"/>
            <a:r>
              <a:rPr lang="en-US" sz="1500" dirty="0">
                <a:solidFill>
                  <a:schemeClr val="tx1">
                    <a:lumMod val="75000"/>
                  </a:schemeClr>
                </a:solidFill>
                <a:latin typeface="Trebuchet MS" panose="020B0603020202020204" pitchFamily="34" charset="0"/>
              </a:rPr>
              <a:t>CHAPTER 9—SUSTAINABLE DEVELOPMENT</a:t>
            </a:r>
            <a:endParaRPr lang="en-US" sz="2100" i="1" dirty="0">
              <a:solidFill>
                <a:schemeClr val="tx1">
                  <a:lumMod val="75000"/>
                </a:schemeClr>
              </a:solidFill>
              <a:latin typeface="Trebuchet MS" panose="020B0603020202020204" pitchFamily="34" charset="0"/>
              <a:ea typeface="ＭＳ Ｐゴシック" charset="0"/>
              <a:cs typeface="ＭＳ Ｐゴシック" charset="0"/>
            </a:endParaRPr>
          </a:p>
        </p:txBody>
      </p:sp>
      <p:sp>
        <p:nvSpPr>
          <p:cNvPr id="11" name="Title 4">
            <a:extLst>
              <a:ext uri="{FF2B5EF4-FFF2-40B4-BE49-F238E27FC236}">
                <a16:creationId xmlns:a16="http://schemas.microsoft.com/office/drawing/2014/main" id="{89EC34D5-AEC3-6E49-9F23-6239E4C8B247}"/>
              </a:ext>
            </a:extLst>
          </p:cNvPr>
          <p:cNvSpPr txBox="1">
            <a:spLocks/>
          </p:cNvSpPr>
          <p:nvPr/>
        </p:nvSpPr>
        <p:spPr>
          <a:xfrm>
            <a:off x="403342" y="108457"/>
            <a:ext cx="8337315" cy="840021"/>
          </a:xfrm>
          <a:prstGeom prst="rect">
            <a:avLst/>
          </a:prstGeom>
        </p:spPr>
        <p:txBody>
          <a:bodyPr vert="horz" lIns="68580" tIns="34290" rIns="68580" bIns="34290" rtlCol="0" anchor="t">
            <a:noAutofit/>
          </a:bodyPr>
          <a:lstStyle>
            <a:lvl1pPr defTabSz="457200">
              <a:spcBef>
                <a:spcPct val="0"/>
              </a:spcBef>
              <a:buNone/>
              <a:defRPr sz="4000" b="1">
                <a:solidFill>
                  <a:schemeClr val="accent1"/>
                </a:solidFill>
                <a:latin typeface="+mj-lt"/>
                <a:ea typeface="ＭＳ Ｐゴシック"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solidFill>
                  <a:srgbClr val="92D050"/>
                </a:solidFill>
                <a:latin typeface="Trebuchet MS" panose="020B0603020202020204" pitchFamily="34" charset="0"/>
              </a:rPr>
              <a:t>Reference Guide on Slag Cement</a:t>
            </a:r>
          </a:p>
        </p:txBody>
      </p:sp>
      <p:pic>
        <p:nvPicPr>
          <p:cNvPr id="3" name="Picture 2">
            <a:extLst>
              <a:ext uri="{FF2B5EF4-FFF2-40B4-BE49-F238E27FC236}">
                <a16:creationId xmlns:a16="http://schemas.microsoft.com/office/drawing/2014/main" id="{A03EA3DF-6DEA-472F-B298-665444E9A2CB}"/>
              </a:ext>
            </a:extLst>
          </p:cNvPr>
          <p:cNvPicPr>
            <a:picLocks noChangeAspect="1"/>
          </p:cNvPicPr>
          <p:nvPr/>
        </p:nvPicPr>
        <p:blipFill>
          <a:blip r:embed="rId3"/>
          <a:stretch>
            <a:fillRect/>
          </a:stretch>
        </p:blipFill>
        <p:spPr>
          <a:xfrm>
            <a:off x="596901" y="1165930"/>
            <a:ext cx="3701352" cy="4929489"/>
          </a:xfrm>
          <a:prstGeom prst="rect">
            <a:avLst/>
          </a:prstGeom>
          <a:ln>
            <a:solidFill>
              <a:srgbClr val="000000"/>
            </a:solidFill>
          </a:ln>
        </p:spPr>
      </p:pic>
      <p:sp>
        <p:nvSpPr>
          <p:cNvPr id="8" name="Rettangolo 5">
            <a:extLst>
              <a:ext uri="{FF2B5EF4-FFF2-40B4-BE49-F238E27FC236}">
                <a16:creationId xmlns:a16="http://schemas.microsoft.com/office/drawing/2014/main" id="{0744A609-363C-4EF4-BCB7-21C12AA93627}"/>
              </a:ext>
            </a:extLst>
          </p:cNvPr>
          <p:cNvSpPr>
            <a:spLocks noChangeArrowheads="1"/>
          </p:cNvSpPr>
          <p:nvPr/>
        </p:nvSpPr>
        <p:spPr bwMode="auto">
          <a:xfrm>
            <a:off x="6267441" y="1226272"/>
            <a:ext cx="1926648" cy="923330"/>
          </a:xfrm>
          <a:prstGeom prst="rect">
            <a:avLst/>
          </a:prstGeom>
          <a:noFill/>
          <a:ln>
            <a:noFill/>
          </a:ln>
        </p:spPr>
        <p:txBody>
          <a:bodyPr wrap="square">
            <a:spAutoFit/>
          </a:bodyPr>
          <a:lstStyle/>
          <a:p>
            <a:pPr algn="ctr">
              <a:spcBef>
                <a:spcPct val="20000"/>
              </a:spcBef>
              <a:spcAft>
                <a:spcPts val="450"/>
              </a:spcAft>
            </a:pPr>
            <a:r>
              <a:rPr lang="en-US" dirty="0">
                <a:solidFill>
                  <a:schemeClr val="bg1"/>
                </a:solidFill>
                <a:latin typeface="Trebuchet MS" panose="020B0603020202020204" pitchFamily="34" charset="0"/>
                <a:ea typeface="ＭＳ Ｐゴシック" charset="0"/>
                <a:cs typeface="ＭＳ Ｐゴシック" charset="0"/>
              </a:rPr>
              <a:t>A good document to start with!</a:t>
            </a:r>
            <a:endParaRPr lang="en-US" sz="2800" dirty="0">
              <a:solidFill>
                <a:schemeClr val="bg1"/>
              </a:solidFill>
              <a:latin typeface="Trebuchet MS" panose="020B0603020202020204" pitchFamily="34" charset="0"/>
              <a:ea typeface="ＭＳ Ｐゴシック" charset="0"/>
              <a:cs typeface="ＭＳ Ｐゴシック" charset="0"/>
            </a:endParaRPr>
          </a:p>
        </p:txBody>
      </p:sp>
      <p:pic>
        <p:nvPicPr>
          <p:cNvPr id="28674" name="Picture 2" descr="American Concrete Institute | LinkedIn">
            <a:extLst>
              <a:ext uri="{FF2B5EF4-FFF2-40B4-BE49-F238E27FC236}">
                <a16:creationId xmlns:a16="http://schemas.microsoft.com/office/drawing/2014/main" id="{6D62A3D1-4200-4302-8D6B-C91BB5D3FB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78" b="15128"/>
          <a:stretch/>
        </p:blipFill>
        <p:spPr bwMode="auto">
          <a:xfrm>
            <a:off x="2113840" y="3855302"/>
            <a:ext cx="1751182" cy="119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20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ECFB-571F-4155-BD3F-973AE0F35918}"/>
              </a:ext>
            </a:extLst>
          </p:cNvPr>
          <p:cNvSpPr>
            <a:spLocks noGrp="1"/>
          </p:cNvSpPr>
          <p:nvPr>
            <p:ph type="title" idx="4294967295"/>
          </p:nvPr>
        </p:nvSpPr>
        <p:spPr>
          <a:xfrm>
            <a:off x="0" y="2082800"/>
            <a:ext cx="9144000" cy="2692400"/>
          </a:xfrm>
          <a:solidFill>
            <a:schemeClr val="accent2"/>
          </a:solidFill>
        </p:spPr>
        <p:txBody>
          <a:bodyPr>
            <a:normAutofit/>
          </a:bodyPr>
          <a:lstStyle/>
          <a:p>
            <a:r>
              <a:rPr lang="en-US" sz="4800" b="1" dirty="0">
                <a:solidFill>
                  <a:schemeClr val="bg1"/>
                </a:solidFill>
                <a:latin typeface="Trebuchet MS" panose="020B0603020202020204" pitchFamily="34" charset="0"/>
              </a:rPr>
              <a:t> Slag Cement </a:t>
            </a:r>
            <a:r>
              <a:rPr lang="en-US" sz="4800" b="1" dirty="0">
                <a:latin typeface="Trebuchet MS" panose="020B0603020202020204" pitchFamily="34" charset="0"/>
              </a:rPr>
              <a:t>Hydration</a:t>
            </a:r>
          </a:p>
        </p:txBody>
      </p:sp>
      <p:sp>
        <p:nvSpPr>
          <p:cNvPr id="3" name="Rectangle 2">
            <a:extLst>
              <a:ext uri="{FF2B5EF4-FFF2-40B4-BE49-F238E27FC236}">
                <a16:creationId xmlns:a16="http://schemas.microsoft.com/office/drawing/2014/main" id="{45DCE4ED-BBCB-41AE-923A-F473A682DE23}"/>
              </a:ext>
            </a:extLst>
          </p:cNvPr>
          <p:cNvSpPr/>
          <p:nvPr/>
        </p:nvSpPr>
        <p:spPr>
          <a:xfrm>
            <a:off x="6817895" y="5943600"/>
            <a:ext cx="2133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AC5908A-D6CB-0A8A-C605-0C7F7DFE672E}"/>
              </a:ext>
            </a:extLst>
          </p:cNvPr>
          <p:cNvSpPr txBox="1"/>
          <p:nvPr/>
        </p:nvSpPr>
        <p:spPr>
          <a:xfrm>
            <a:off x="5021941" y="3906174"/>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792822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02A4F9B0-2507-0048-AF46-09A1CD8B17F3}"/>
              </a:ext>
            </a:extLst>
          </p:cNvPr>
          <p:cNvGraphicFramePr/>
          <p:nvPr>
            <p:extLst>
              <p:ext uri="{D42A27DB-BD31-4B8C-83A1-F6EECF244321}">
                <p14:modId xmlns:p14="http://schemas.microsoft.com/office/powerpoint/2010/main" val="1810303947"/>
              </p:ext>
            </p:extLst>
          </p:nvPr>
        </p:nvGraphicFramePr>
        <p:xfrm>
          <a:off x="793362" y="2508697"/>
          <a:ext cx="5716139" cy="3749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Straight Arrow Connector 14">
            <a:extLst>
              <a:ext uri="{FF2B5EF4-FFF2-40B4-BE49-F238E27FC236}">
                <a16:creationId xmlns:a16="http://schemas.microsoft.com/office/drawing/2014/main" id="{3496B0E8-7BFA-A241-92C6-D63F2ED9C1CF}"/>
              </a:ext>
            </a:extLst>
          </p:cNvPr>
          <p:cNvCxnSpPr>
            <a:cxnSpLocks/>
          </p:cNvCxnSpPr>
          <p:nvPr/>
        </p:nvCxnSpPr>
        <p:spPr>
          <a:xfrm>
            <a:off x="4562250" y="4791157"/>
            <a:ext cx="1597250" cy="352343"/>
          </a:xfrm>
          <a:prstGeom prst="straightConnector1">
            <a:avLst/>
          </a:prstGeom>
          <a:ln w="53975">
            <a:solidFill>
              <a:schemeClr val="tx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885562F-FADB-EA44-BD75-3DF963451D87}"/>
              </a:ext>
            </a:extLst>
          </p:cNvPr>
          <p:cNvCxnSpPr>
            <a:cxnSpLocks/>
          </p:cNvCxnSpPr>
          <p:nvPr/>
        </p:nvCxnSpPr>
        <p:spPr>
          <a:xfrm flipV="1">
            <a:off x="4450805" y="3187700"/>
            <a:ext cx="1708695" cy="979486"/>
          </a:xfrm>
          <a:prstGeom prst="straightConnector1">
            <a:avLst/>
          </a:prstGeom>
          <a:ln w="53975">
            <a:solidFill>
              <a:srgbClr val="333333">
                <a:alpha val="96000"/>
              </a:srgbClr>
            </a:solidFill>
            <a:prstDash val="sysDot"/>
            <a:tailEnd type="triangle"/>
          </a:ln>
        </p:spPr>
        <p:style>
          <a:lnRef idx="2">
            <a:schemeClr val="accent1"/>
          </a:lnRef>
          <a:fillRef idx="0">
            <a:schemeClr val="accent1"/>
          </a:fillRef>
          <a:effectRef idx="1">
            <a:schemeClr val="accent1"/>
          </a:effectRef>
          <a:fontRef idx="minor">
            <a:schemeClr val="tx1"/>
          </a:fontRef>
        </p:style>
      </p:cxnSp>
      <p:graphicFrame>
        <p:nvGraphicFramePr>
          <p:cNvPr id="14" name="Diagram 13">
            <a:extLst>
              <a:ext uri="{FF2B5EF4-FFF2-40B4-BE49-F238E27FC236}">
                <a16:creationId xmlns:a16="http://schemas.microsoft.com/office/drawing/2014/main" id="{ABAB8BE5-A6F7-C74C-ABC5-401C805B1BF3}"/>
              </a:ext>
            </a:extLst>
          </p:cNvPr>
          <p:cNvGraphicFramePr/>
          <p:nvPr>
            <p:extLst>
              <p:ext uri="{D42A27DB-BD31-4B8C-83A1-F6EECF244321}">
                <p14:modId xmlns:p14="http://schemas.microsoft.com/office/powerpoint/2010/main" val="2124743982"/>
              </p:ext>
            </p:extLst>
          </p:nvPr>
        </p:nvGraphicFramePr>
        <p:xfrm>
          <a:off x="537754" y="1924497"/>
          <a:ext cx="8068491" cy="47394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p:cNvSpPr>
            <a:spLocks noGrp="1"/>
          </p:cNvSpPr>
          <p:nvPr>
            <p:ph type="title" idx="4294967295"/>
          </p:nvPr>
        </p:nvSpPr>
        <p:spPr>
          <a:xfrm>
            <a:off x="444500" y="175482"/>
            <a:ext cx="8161745" cy="1526318"/>
          </a:xfrm>
          <a:solidFill>
            <a:schemeClr val="accent2"/>
          </a:solidFill>
        </p:spPr>
        <p:txBody>
          <a:bodyPr>
            <a:normAutofit/>
          </a:bodyPr>
          <a:lstStyle/>
          <a:p>
            <a:r>
              <a:rPr lang="en-US" dirty="0">
                <a:latin typeface="Trebuchet MS" panose="020B0603020202020204" pitchFamily="34" charset="0"/>
              </a:rPr>
              <a:t>Results of Cement Hydration:</a:t>
            </a:r>
            <a:br>
              <a:rPr lang="en-US" dirty="0">
                <a:latin typeface="Trebuchet MS" panose="020B0603020202020204" pitchFamily="34" charset="0"/>
              </a:rPr>
            </a:br>
            <a:r>
              <a:rPr lang="en-US" sz="1800" dirty="0">
                <a:solidFill>
                  <a:schemeClr val="bg1"/>
                </a:solidFill>
                <a:latin typeface="Trebuchet MS" panose="020B0603020202020204" pitchFamily="34" charset="0"/>
              </a:rPr>
              <a:t>The cement and water reaction will produce two primary hydration products: Calcium Silica Hydrate (CSH) and Calcium Hydroxide (</a:t>
            </a:r>
            <a:r>
              <a:rPr lang="en-US" sz="1800" dirty="0" err="1">
                <a:solidFill>
                  <a:schemeClr val="bg1"/>
                </a:solidFill>
                <a:latin typeface="Trebuchet MS" panose="020B0603020202020204" pitchFamily="34" charset="0"/>
              </a:rPr>
              <a:t>CaOH</a:t>
            </a:r>
            <a:r>
              <a:rPr lang="en-US" sz="1800" dirty="0">
                <a:solidFill>
                  <a:schemeClr val="bg1"/>
                </a:solidFill>
                <a:latin typeface="Trebuchet MS" panose="020B0603020202020204" pitchFamily="34" charset="0"/>
              </a:rPr>
              <a:t>).  The CSH is referred to as the glue.</a:t>
            </a:r>
          </a:p>
        </p:txBody>
      </p:sp>
    </p:spTree>
    <p:extLst>
      <p:ext uri="{BB962C8B-B14F-4D97-AF65-F5344CB8AC3E}">
        <p14:creationId xmlns:p14="http://schemas.microsoft.com/office/powerpoint/2010/main" val="20425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idx="4294967295"/>
          </p:nvPr>
        </p:nvSpPr>
        <p:spPr>
          <a:xfrm>
            <a:off x="258602" y="87252"/>
            <a:ext cx="8267563" cy="1234341"/>
          </a:xfrm>
          <a:noFill/>
        </p:spPr>
        <p:txBody>
          <a:bodyPr>
            <a:noAutofit/>
          </a:bodyPr>
          <a:lstStyle/>
          <a:p>
            <a:pPr eaLnBrk="1" hangingPunct="1">
              <a:defRPr/>
            </a:pPr>
            <a:r>
              <a:rPr lang="en-US" sz="4800" dirty="0">
                <a:latin typeface="Trebuchet MS" panose="020B0603020202020204" pitchFamily="34" charset="0"/>
                <a:cs typeface="Arial" panose="020B0604020202020204" pitchFamily="34" charset="0"/>
              </a:rPr>
              <a:t>Effect of the Slag Cement Reaction</a:t>
            </a:r>
          </a:p>
        </p:txBody>
      </p:sp>
      <p:grpSp>
        <p:nvGrpSpPr>
          <p:cNvPr id="109" name="Group 133">
            <a:extLst>
              <a:ext uri="{FF2B5EF4-FFF2-40B4-BE49-F238E27FC236}">
                <a16:creationId xmlns:a16="http://schemas.microsoft.com/office/drawing/2014/main" id="{549A1A9A-C250-4E68-BB07-E860BF83F38B}"/>
              </a:ext>
            </a:extLst>
          </p:cNvPr>
          <p:cNvGrpSpPr>
            <a:grpSpLocks/>
          </p:cNvGrpSpPr>
          <p:nvPr/>
        </p:nvGrpSpPr>
        <p:grpSpPr bwMode="auto">
          <a:xfrm>
            <a:off x="4944765" y="1543050"/>
            <a:ext cx="4173538" cy="3771900"/>
            <a:chOff x="3024" y="1200"/>
            <a:chExt cx="2629" cy="2376"/>
          </a:xfrm>
        </p:grpSpPr>
        <p:sp>
          <p:nvSpPr>
            <p:cNvPr id="110" name="Freeform 32">
              <a:extLst>
                <a:ext uri="{FF2B5EF4-FFF2-40B4-BE49-F238E27FC236}">
                  <a16:creationId xmlns:a16="http://schemas.microsoft.com/office/drawing/2014/main" id="{55D4446C-E620-49F2-8EEB-8E20A4D0E2EB}"/>
                </a:ext>
              </a:extLst>
            </p:cNvPr>
            <p:cNvSpPr>
              <a:spLocks/>
            </p:cNvSpPr>
            <p:nvPr/>
          </p:nvSpPr>
          <p:spPr bwMode="auto">
            <a:xfrm>
              <a:off x="3497" y="1200"/>
              <a:ext cx="1735" cy="1315"/>
            </a:xfrm>
            <a:custGeom>
              <a:avLst/>
              <a:gdLst>
                <a:gd name="T0" fmla="*/ 545 w 1735"/>
                <a:gd name="T1" fmla="*/ 226 h 1315"/>
                <a:gd name="T2" fmla="*/ 293 w 1735"/>
                <a:gd name="T3" fmla="*/ 250 h 1315"/>
                <a:gd name="T4" fmla="*/ 149 w 1735"/>
                <a:gd name="T5" fmla="*/ 298 h 1315"/>
                <a:gd name="T6" fmla="*/ 89 w 1735"/>
                <a:gd name="T7" fmla="*/ 418 h 1315"/>
                <a:gd name="T8" fmla="*/ 5 w 1735"/>
                <a:gd name="T9" fmla="*/ 838 h 1315"/>
                <a:gd name="T10" fmla="*/ 29 w 1735"/>
                <a:gd name="T11" fmla="*/ 1018 h 1315"/>
                <a:gd name="T12" fmla="*/ 305 w 1735"/>
                <a:gd name="T13" fmla="*/ 1246 h 1315"/>
                <a:gd name="T14" fmla="*/ 557 w 1735"/>
                <a:gd name="T15" fmla="*/ 1270 h 1315"/>
                <a:gd name="T16" fmla="*/ 1049 w 1735"/>
                <a:gd name="T17" fmla="*/ 1258 h 1315"/>
                <a:gd name="T18" fmla="*/ 1109 w 1735"/>
                <a:gd name="T19" fmla="*/ 1210 h 1315"/>
                <a:gd name="T20" fmla="*/ 1205 w 1735"/>
                <a:gd name="T21" fmla="*/ 1162 h 1315"/>
                <a:gd name="T22" fmla="*/ 1337 w 1735"/>
                <a:gd name="T23" fmla="*/ 1114 h 1315"/>
                <a:gd name="T24" fmla="*/ 1637 w 1735"/>
                <a:gd name="T25" fmla="*/ 1018 h 1315"/>
                <a:gd name="T26" fmla="*/ 1625 w 1735"/>
                <a:gd name="T27" fmla="*/ 850 h 1315"/>
                <a:gd name="T28" fmla="*/ 1565 w 1735"/>
                <a:gd name="T29" fmla="*/ 358 h 1315"/>
                <a:gd name="T30" fmla="*/ 1481 w 1735"/>
                <a:gd name="T31" fmla="*/ 166 h 1315"/>
                <a:gd name="T32" fmla="*/ 1445 w 1735"/>
                <a:gd name="T33" fmla="*/ 106 h 1315"/>
                <a:gd name="T34" fmla="*/ 1337 w 1735"/>
                <a:gd name="T35" fmla="*/ 70 h 1315"/>
                <a:gd name="T36" fmla="*/ 1241 w 1735"/>
                <a:gd name="T37" fmla="*/ 46 h 1315"/>
                <a:gd name="T38" fmla="*/ 545 w 1735"/>
                <a:gd name="T39" fmla="*/ 166 h 1315"/>
                <a:gd name="T40" fmla="*/ 533 w 1735"/>
                <a:gd name="T41" fmla="*/ 202 h 1315"/>
                <a:gd name="T42" fmla="*/ 545 w 1735"/>
                <a:gd name="T43" fmla="*/ 226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5" h="1315">
                  <a:moveTo>
                    <a:pt x="545" y="226"/>
                  </a:moveTo>
                  <a:cubicBezTo>
                    <a:pt x="461" y="234"/>
                    <a:pt x="376" y="237"/>
                    <a:pt x="293" y="250"/>
                  </a:cubicBezTo>
                  <a:cubicBezTo>
                    <a:pt x="250" y="257"/>
                    <a:pt x="194" y="287"/>
                    <a:pt x="149" y="298"/>
                  </a:cubicBezTo>
                  <a:cubicBezTo>
                    <a:pt x="131" y="339"/>
                    <a:pt x="105" y="376"/>
                    <a:pt x="89" y="418"/>
                  </a:cubicBezTo>
                  <a:cubicBezTo>
                    <a:pt x="39" y="551"/>
                    <a:pt x="50" y="702"/>
                    <a:pt x="5" y="838"/>
                  </a:cubicBezTo>
                  <a:cubicBezTo>
                    <a:pt x="10" y="898"/>
                    <a:pt x="0" y="965"/>
                    <a:pt x="29" y="1018"/>
                  </a:cubicBezTo>
                  <a:cubicBezTo>
                    <a:pt x="87" y="1122"/>
                    <a:pt x="193" y="1209"/>
                    <a:pt x="305" y="1246"/>
                  </a:cubicBezTo>
                  <a:cubicBezTo>
                    <a:pt x="367" y="1267"/>
                    <a:pt x="535" y="1269"/>
                    <a:pt x="557" y="1270"/>
                  </a:cubicBezTo>
                  <a:cubicBezTo>
                    <a:pt x="758" y="1315"/>
                    <a:pt x="845" y="1306"/>
                    <a:pt x="1049" y="1258"/>
                  </a:cubicBezTo>
                  <a:cubicBezTo>
                    <a:pt x="1103" y="1177"/>
                    <a:pt x="1039" y="1256"/>
                    <a:pt x="1109" y="1210"/>
                  </a:cubicBezTo>
                  <a:cubicBezTo>
                    <a:pt x="1195" y="1152"/>
                    <a:pt x="1085" y="1186"/>
                    <a:pt x="1205" y="1162"/>
                  </a:cubicBezTo>
                  <a:cubicBezTo>
                    <a:pt x="1268" y="1120"/>
                    <a:pt x="1227" y="1141"/>
                    <a:pt x="1337" y="1114"/>
                  </a:cubicBezTo>
                  <a:cubicBezTo>
                    <a:pt x="1440" y="1088"/>
                    <a:pt x="1533" y="1039"/>
                    <a:pt x="1637" y="1018"/>
                  </a:cubicBezTo>
                  <a:cubicBezTo>
                    <a:pt x="1633" y="962"/>
                    <a:pt x="1627" y="906"/>
                    <a:pt x="1625" y="850"/>
                  </a:cubicBezTo>
                  <a:cubicBezTo>
                    <a:pt x="1607" y="370"/>
                    <a:pt x="1735" y="486"/>
                    <a:pt x="1565" y="358"/>
                  </a:cubicBezTo>
                  <a:cubicBezTo>
                    <a:pt x="1551" y="262"/>
                    <a:pt x="1533" y="244"/>
                    <a:pt x="1481" y="166"/>
                  </a:cubicBezTo>
                  <a:cubicBezTo>
                    <a:pt x="1468" y="147"/>
                    <a:pt x="1464" y="119"/>
                    <a:pt x="1445" y="106"/>
                  </a:cubicBezTo>
                  <a:cubicBezTo>
                    <a:pt x="1413" y="85"/>
                    <a:pt x="1373" y="81"/>
                    <a:pt x="1337" y="70"/>
                  </a:cubicBezTo>
                  <a:cubicBezTo>
                    <a:pt x="1305" y="61"/>
                    <a:pt x="1241" y="46"/>
                    <a:pt x="1241" y="46"/>
                  </a:cubicBezTo>
                  <a:cubicBezTo>
                    <a:pt x="776" y="57"/>
                    <a:pt x="821" y="0"/>
                    <a:pt x="545" y="166"/>
                  </a:cubicBezTo>
                  <a:cubicBezTo>
                    <a:pt x="541" y="178"/>
                    <a:pt x="539" y="191"/>
                    <a:pt x="533" y="202"/>
                  </a:cubicBezTo>
                  <a:cubicBezTo>
                    <a:pt x="511" y="245"/>
                    <a:pt x="487" y="245"/>
                    <a:pt x="545" y="226"/>
                  </a:cubicBezTo>
                  <a:close/>
                </a:path>
              </a:pathLst>
            </a:custGeom>
            <a:solidFill>
              <a:srgbClr val="996600"/>
            </a:solidFill>
            <a:ln w="28575" cap="flat" cmpd="sng">
              <a:solidFill>
                <a:srgbClr val="9966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1" name="Freeform 34">
              <a:extLst>
                <a:ext uri="{FF2B5EF4-FFF2-40B4-BE49-F238E27FC236}">
                  <a16:creationId xmlns:a16="http://schemas.microsoft.com/office/drawing/2014/main" id="{A9E0AA9A-E681-490E-997F-DCB860C92F50}"/>
                </a:ext>
              </a:extLst>
            </p:cNvPr>
            <p:cNvSpPr>
              <a:spLocks/>
            </p:cNvSpPr>
            <p:nvPr/>
          </p:nvSpPr>
          <p:spPr bwMode="auto">
            <a:xfrm>
              <a:off x="4113" y="3024"/>
              <a:ext cx="321" cy="276"/>
            </a:xfrm>
            <a:custGeom>
              <a:avLst/>
              <a:gdLst>
                <a:gd name="T0" fmla="*/ 207 w 321"/>
                <a:gd name="T1" fmla="*/ 0 h 276"/>
                <a:gd name="T2" fmla="*/ 63 w 321"/>
                <a:gd name="T3" fmla="*/ 252 h 276"/>
                <a:gd name="T4" fmla="*/ 111 w 321"/>
                <a:gd name="T5" fmla="*/ 276 h 276"/>
                <a:gd name="T6" fmla="*/ 303 w 321"/>
                <a:gd name="T7" fmla="*/ 204 h 276"/>
                <a:gd name="T8" fmla="*/ 315 w 321"/>
                <a:gd name="T9" fmla="*/ 120 h 276"/>
                <a:gd name="T10" fmla="*/ 207 w 321"/>
                <a:gd name="T11" fmla="*/ 0 h 276"/>
              </a:gdLst>
              <a:ahLst/>
              <a:cxnLst>
                <a:cxn ang="0">
                  <a:pos x="T0" y="T1"/>
                </a:cxn>
                <a:cxn ang="0">
                  <a:pos x="T2" y="T3"/>
                </a:cxn>
                <a:cxn ang="0">
                  <a:pos x="T4" y="T5"/>
                </a:cxn>
                <a:cxn ang="0">
                  <a:pos x="T6" y="T7"/>
                </a:cxn>
                <a:cxn ang="0">
                  <a:pos x="T8" y="T9"/>
                </a:cxn>
                <a:cxn ang="0">
                  <a:pos x="T10" y="T11"/>
                </a:cxn>
              </a:cxnLst>
              <a:rect l="0" t="0" r="r" b="b"/>
              <a:pathLst>
                <a:path w="321" h="276">
                  <a:moveTo>
                    <a:pt x="207" y="0"/>
                  </a:moveTo>
                  <a:cubicBezTo>
                    <a:pt x="60" y="61"/>
                    <a:pt x="0" y="64"/>
                    <a:pt x="63" y="252"/>
                  </a:cubicBezTo>
                  <a:cubicBezTo>
                    <a:pt x="69" y="269"/>
                    <a:pt x="95" y="268"/>
                    <a:pt x="111" y="276"/>
                  </a:cubicBezTo>
                  <a:cubicBezTo>
                    <a:pt x="236" y="262"/>
                    <a:pt x="213" y="264"/>
                    <a:pt x="303" y="204"/>
                  </a:cubicBezTo>
                  <a:cubicBezTo>
                    <a:pt x="307" y="176"/>
                    <a:pt x="321" y="148"/>
                    <a:pt x="315" y="120"/>
                  </a:cubicBezTo>
                  <a:cubicBezTo>
                    <a:pt x="301" y="59"/>
                    <a:pt x="246" y="39"/>
                    <a:pt x="207"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2" name="Freeform 35">
              <a:extLst>
                <a:ext uri="{FF2B5EF4-FFF2-40B4-BE49-F238E27FC236}">
                  <a16:creationId xmlns:a16="http://schemas.microsoft.com/office/drawing/2014/main" id="{AF9F3CBD-A6D7-42D7-9C17-3D8AC014B11C}"/>
                </a:ext>
              </a:extLst>
            </p:cNvPr>
            <p:cNvSpPr>
              <a:spLocks/>
            </p:cNvSpPr>
            <p:nvPr/>
          </p:nvSpPr>
          <p:spPr bwMode="auto">
            <a:xfrm>
              <a:off x="3921" y="2544"/>
              <a:ext cx="273" cy="192"/>
            </a:xfrm>
            <a:custGeom>
              <a:avLst/>
              <a:gdLst>
                <a:gd name="T0" fmla="*/ 207 w 321"/>
                <a:gd name="T1" fmla="*/ 0 h 276"/>
                <a:gd name="T2" fmla="*/ 63 w 321"/>
                <a:gd name="T3" fmla="*/ 252 h 276"/>
                <a:gd name="T4" fmla="*/ 111 w 321"/>
                <a:gd name="T5" fmla="*/ 276 h 276"/>
                <a:gd name="T6" fmla="*/ 303 w 321"/>
                <a:gd name="T7" fmla="*/ 204 h 276"/>
                <a:gd name="T8" fmla="*/ 315 w 321"/>
                <a:gd name="T9" fmla="*/ 120 h 276"/>
                <a:gd name="T10" fmla="*/ 207 w 321"/>
                <a:gd name="T11" fmla="*/ 0 h 276"/>
              </a:gdLst>
              <a:ahLst/>
              <a:cxnLst>
                <a:cxn ang="0">
                  <a:pos x="T0" y="T1"/>
                </a:cxn>
                <a:cxn ang="0">
                  <a:pos x="T2" y="T3"/>
                </a:cxn>
                <a:cxn ang="0">
                  <a:pos x="T4" y="T5"/>
                </a:cxn>
                <a:cxn ang="0">
                  <a:pos x="T6" y="T7"/>
                </a:cxn>
                <a:cxn ang="0">
                  <a:pos x="T8" y="T9"/>
                </a:cxn>
                <a:cxn ang="0">
                  <a:pos x="T10" y="T11"/>
                </a:cxn>
              </a:cxnLst>
              <a:rect l="0" t="0" r="r" b="b"/>
              <a:pathLst>
                <a:path w="321" h="276">
                  <a:moveTo>
                    <a:pt x="207" y="0"/>
                  </a:moveTo>
                  <a:cubicBezTo>
                    <a:pt x="60" y="61"/>
                    <a:pt x="0" y="64"/>
                    <a:pt x="63" y="252"/>
                  </a:cubicBezTo>
                  <a:cubicBezTo>
                    <a:pt x="69" y="269"/>
                    <a:pt x="95" y="268"/>
                    <a:pt x="111" y="276"/>
                  </a:cubicBezTo>
                  <a:cubicBezTo>
                    <a:pt x="236" y="262"/>
                    <a:pt x="213" y="264"/>
                    <a:pt x="303" y="204"/>
                  </a:cubicBezTo>
                  <a:cubicBezTo>
                    <a:pt x="307" y="176"/>
                    <a:pt x="321" y="148"/>
                    <a:pt x="315" y="120"/>
                  </a:cubicBezTo>
                  <a:cubicBezTo>
                    <a:pt x="301" y="59"/>
                    <a:pt x="246" y="39"/>
                    <a:pt x="207"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3" name="Freeform 38">
              <a:extLst>
                <a:ext uri="{FF2B5EF4-FFF2-40B4-BE49-F238E27FC236}">
                  <a16:creationId xmlns:a16="http://schemas.microsoft.com/office/drawing/2014/main" id="{9464AD84-0E72-481E-8F75-8A678EE84725}"/>
                </a:ext>
              </a:extLst>
            </p:cNvPr>
            <p:cNvSpPr>
              <a:spLocks/>
            </p:cNvSpPr>
            <p:nvPr/>
          </p:nvSpPr>
          <p:spPr bwMode="auto">
            <a:xfrm>
              <a:off x="4497" y="2400"/>
              <a:ext cx="321" cy="276"/>
            </a:xfrm>
            <a:custGeom>
              <a:avLst/>
              <a:gdLst>
                <a:gd name="T0" fmla="*/ 207 w 321"/>
                <a:gd name="T1" fmla="*/ 0 h 276"/>
                <a:gd name="T2" fmla="*/ 63 w 321"/>
                <a:gd name="T3" fmla="*/ 252 h 276"/>
                <a:gd name="T4" fmla="*/ 111 w 321"/>
                <a:gd name="T5" fmla="*/ 276 h 276"/>
                <a:gd name="T6" fmla="*/ 303 w 321"/>
                <a:gd name="T7" fmla="*/ 204 h 276"/>
                <a:gd name="T8" fmla="*/ 315 w 321"/>
                <a:gd name="T9" fmla="*/ 120 h 276"/>
                <a:gd name="T10" fmla="*/ 207 w 321"/>
                <a:gd name="T11" fmla="*/ 0 h 276"/>
              </a:gdLst>
              <a:ahLst/>
              <a:cxnLst>
                <a:cxn ang="0">
                  <a:pos x="T0" y="T1"/>
                </a:cxn>
                <a:cxn ang="0">
                  <a:pos x="T2" y="T3"/>
                </a:cxn>
                <a:cxn ang="0">
                  <a:pos x="T4" y="T5"/>
                </a:cxn>
                <a:cxn ang="0">
                  <a:pos x="T6" y="T7"/>
                </a:cxn>
                <a:cxn ang="0">
                  <a:pos x="T8" y="T9"/>
                </a:cxn>
                <a:cxn ang="0">
                  <a:pos x="T10" y="T11"/>
                </a:cxn>
              </a:cxnLst>
              <a:rect l="0" t="0" r="r" b="b"/>
              <a:pathLst>
                <a:path w="321" h="276">
                  <a:moveTo>
                    <a:pt x="207" y="0"/>
                  </a:moveTo>
                  <a:cubicBezTo>
                    <a:pt x="60" y="61"/>
                    <a:pt x="0" y="64"/>
                    <a:pt x="63" y="252"/>
                  </a:cubicBezTo>
                  <a:cubicBezTo>
                    <a:pt x="69" y="269"/>
                    <a:pt x="95" y="268"/>
                    <a:pt x="111" y="276"/>
                  </a:cubicBezTo>
                  <a:cubicBezTo>
                    <a:pt x="236" y="262"/>
                    <a:pt x="213" y="264"/>
                    <a:pt x="303" y="204"/>
                  </a:cubicBezTo>
                  <a:cubicBezTo>
                    <a:pt x="307" y="176"/>
                    <a:pt x="321" y="148"/>
                    <a:pt x="315" y="120"/>
                  </a:cubicBezTo>
                  <a:cubicBezTo>
                    <a:pt x="301" y="59"/>
                    <a:pt x="246" y="39"/>
                    <a:pt x="207"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4" name="Freeform 39">
              <a:extLst>
                <a:ext uri="{FF2B5EF4-FFF2-40B4-BE49-F238E27FC236}">
                  <a16:creationId xmlns:a16="http://schemas.microsoft.com/office/drawing/2014/main" id="{1FFB538E-AC94-4398-8CDA-DDA027A809DC}"/>
                </a:ext>
              </a:extLst>
            </p:cNvPr>
            <p:cNvSpPr>
              <a:spLocks/>
            </p:cNvSpPr>
            <p:nvPr/>
          </p:nvSpPr>
          <p:spPr bwMode="auto">
            <a:xfrm>
              <a:off x="4302" y="2784"/>
              <a:ext cx="321" cy="276"/>
            </a:xfrm>
            <a:custGeom>
              <a:avLst/>
              <a:gdLst>
                <a:gd name="T0" fmla="*/ 207 w 321"/>
                <a:gd name="T1" fmla="*/ 0 h 276"/>
                <a:gd name="T2" fmla="*/ 63 w 321"/>
                <a:gd name="T3" fmla="*/ 252 h 276"/>
                <a:gd name="T4" fmla="*/ 111 w 321"/>
                <a:gd name="T5" fmla="*/ 276 h 276"/>
                <a:gd name="T6" fmla="*/ 303 w 321"/>
                <a:gd name="T7" fmla="*/ 204 h 276"/>
                <a:gd name="T8" fmla="*/ 315 w 321"/>
                <a:gd name="T9" fmla="*/ 120 h 276"/>
                <a:gd name="T10" fmla="*/ 207 w 321"/>
                <a:gd name="T11" fmla="*/ 0 h 276"/>
              </a:gdLst>
              <a:ahLst/>
              <a:cxnLst>
                <a:cxn ang="0">
                  <a:pos x="T0" y="T1"/>
                </a:cxn>
                <a:cxn ang="0">
                  <a:pos x="T2" y="T3"/>
                </a:cxn>
                <a:cxn ang="0">
                  <a:pos x="T4" y="T5"/>
                </a:cxn>
                <a:cxn ang="0">
                  <a:pos x="T6" y="T7"/>
                </a:cxn>
                <a:cxn ang="0">
                  <a:pos x="T8" y="T9"/>
                </a:cxn>
                <a:cxn ang="0">
                  <a:pos x="T10" y="T11"/>
                </a:cxn>
              </a:cxnLst>
              <a:rect l="0" t="0" r="r" b="b"/>
              <a:pathLst>
                <a:path w="321" h="276">
                  <a:moveTo>
                    <a:pt x="207" y="0"/>
                  </a:moveTo>
                  <a:cubicBezTo>
                    <a:pt x="60" y="61"/>
                    <a:pt x="0" y="64"/>
                    <a:pt x="63" y="252"/>
                  </a:cubicBezTo>
                  <a:cubicBezTo>
                    <a:pt x="69" y="269"/>
                    <a:pt x="95" y="268"/>
                    <a:pt x="111" y="276"/>
                  </a:cubicBezTo>
                  <a:cubicBezTo>
                    <a:pt x="236" y="262"/>
                    <a:pt x="213" y="264"/>
                    <a:pt x="303" y="204"/>
                  </a:cubicBezTo>
                  <a:cubicBezTo>
                    <a:pt x="307" y="176"/>
                    <a:pt x="321" y="148"/>
                    <a:pt x="315" y="120"/>
                  </a:cubicBezTo>
                  <a:cubicBezTo>
                    <a:pt x="301" y="59"/>
                    <a:pt x="246" y="39"/>
                    <a:pt x="207"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5" name="Freeform 41">
              <a:extLst>
                <a:ext uri="{FF2B5EF4-FFF2-40B4-BE49-F238E27FC236}">
                  <a16:creationId xmlns:a16="http://schemas.microsoft.com/office/drawing/2014/main" id="{A7A65295-56B2-4461-8E4F-51DFCB1033E9}"/>
                </a:ext>
              </a:extLst>
            </p:cNvPr>
            <p:cNvSpPr>
              <a:spLocks/>
            </p:cNvSpPr>
            <p:nvPr/>
          </p:nvSpPr>
          <p:spPr bwMode="auto">
            <a:xfrm>
              <a:off x="3873" y="2832"/>
              <a:ext cx="436" cy="300"/>
            </a:xfrm>
            <a:custGeom>
              <a:avLst/>
              <a:gdLst>
                <a:gd name="T0" fmla="*/ 216 w 436"/>
                <a:gd name="T1" fmla="*/ 0 h 300"/>
                <a:gd name="T2" fmla="*/ 24 w 436"/>
                <a:gd name="T3" fmla="*/ 96 h 300"/>
                <a:gd name="T4" fmla="*/ 0 w 436"/>
                <a:gd name="T5" fmla="*/ 180 h 300"/>
                <a:gd name="T6" fmla="*/ 120 w 436"/>
                <a:gd name="T7" fmla="*/ 300 h 300"/>
                <a:gd name="T8" fmla="*/ 300 w 436"/>
                <a:gd name="T9" fmla="*/ 240 h 300"/>
                <a:gd name="T10" fmla="*/ 372 w 436"/>
                <a:gd name="T11" fmla="*/ 168 h 300"/>
                <a:gd name="T12" fmla="*/ 216 w 436"/>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436" h="300">
                  <a:moveTo>
                    <a:pt x="216" y="0"/>
                  </a:moveTo>
                  <a:cubicBezTo>
                    <a:pt x="156" y="40"/>
                    <a:pt x="78" y="49"/>
                    <a:pt x="24" y="96"/>
                  </a:cubicBezTo>
                  <a:cubicBezTo>
                    <a:pt x="2" y="115"/>
                    <a:pt x="8" y="152"/>
                    <a:pt x="0" y="180"/>
                  </a:cubicBezTo>
                  <a:cubicBezTo>
                    <a:pt x="28" y="263"/>
                    <a:pt x="37" y="272"/>
                    <a:pt x="120" y="300"/>
                  </a:cubicBezTo>
                  <a:cubicBezTo>
                    <a:pt x="182" y="284"/>
                    <a:pt x="241" y="264"/>
                    <a:pt x="300" y="240"/>
                  </a:cubicBezTo>
                  <a:cubicBezTo>
                    <a:pt x="324" y="216"/>
                    <a:pt x="356" y="198"/>
                    <a:pt x="372" y="168"/>
                  </a:cubicBezTo>
                  <a:cubicBezTo>
                    <a:pt x="436" y="49"/>
                    <a:pt x="305" y="0"/>
                    <a:pt x="216"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6" name="Freeform 44">
              <a:extLst>
                <a:ext uri="{FF2B5EF4-FFF2-40B4-BE49-F238E27FC236}">
                  <a16:creationId xmlns:a16="http://schemas.microsoft.com/office/drawing/2014/main" id="{7E075BE5-73C9-4BE5-B7CE-A60564467F70}"/>
                </a:ext>
              </a:extLst>
            </p:cNvPr>
            <p:cNvSpPr>
              <a:spLocks/>
            </p:cNvSpPr>
            <p:nvPr/>
          </p:nvSpPr>
          <p:spPr bwMode="auto">
            <a:xfrm>
              <a:off x="4593" y="2928"/>
              <a:ext cx="436" cy="300"/>
            </a:xfrm>
            <a:custGeom>
              <a:avLst/>
              <a:gdLst>
                <a:gd name="T0" fmla="*/ 216 w 436"/>
                <a:gd name="T1" fmla="*/ 0 h 300"/>
                <a:gd name="T2" fmla="*/ 24 w 436"/>
                <a:gd name="T3" fmla="*/ 96 h 300"/>
                <a:gd name="T4" fmla="*/ 0 w 436"/>
                <a:gd name="T5" fmla="*/ 180 h 300"/>
                <a:gd name="T6" fmla="*/ 120 w 436"/>
                <a:gd name="T7" fmla="*/ 300 h 300"/>
                <a:gd name="T8" fmla="*/ 300 w 436"/>
                <a:gd name="T9" fmla="*/ 240 h 300"/>
                <a:gd name="T10" fmla="*/ 372 w 436"/>
                <a:gd name="T11" fmla="*/ 168 h 300"/>
                <a:gd name="T12" fmla="*/ 216 w 436"/>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436" h="300">
                  <a:moveTo>
                    <a:pt x="216" y="0"/>
                  </a:moveTo>
                  <a:cubicBezTo>
                    <a:pt x="156" y="40"/>
                    <a:pt x="78" y="49"/>
                    <a:pt x="24" y="96"/>
                  </a:cubicBezTo>
                  <a:cubicBezTo>
                    <a:pt x="2" y="115"/>
                    <a:pt x="8" y="152"/>
                    <a:pt x="0" y="180"/>
                  </a:cubicBezTo>
                  <a:cubicBezTo>
                    <a:pt x="28" y="263"/>
                    <a:pt x="37" y="272"/>
                    <a:pt x="120" y="300"/>
                  </a:cubicBezTo>
                  <a:cubicBezTo>
                    <a:pt x="182" y="284"/>
                    <a:pt x="241" y="264"/>
                    <a:pt x="300" y="240"/>
                  </a:cubicBezTo>
                  <a:cubicBezTo>
                    <a:pt x="324" y="216"/>
                    <a:pt x="356" y="198"/>
                    <a:pt x="372" y="168"/>
                  </a:cubicBezTo>
                  <a:cubicBezTo>
                    <a:pt x="436" y="49"/>
                    <a:pt x="305" y="0"/>
                    <a:pt x="216"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7" name="Freeform 45">
              <a:extLst>
                <a:ext uri="{FF2B5EF4-FFF2-40B4-BE49-F238E27FC236}">
                  <a16:creationId xmlns:a16="http://schemas.microsoft.com/office/drawing/2014/main" id="{22760E63-3BAF-4AF9-980D-A5D18BB74DE1}"/>
                </a:ext>
              </a:extLst>
            </p:cNvPr>
            <p:cNvSpPr>
              <a:spLocks/>
            </p:cNvSpPr>
            <p:nvPr/>
          </p:nvSpPr>
          <p:spPr bwMode="auto">
            <a:xfrm>
              <a:off x="3201" y="2976"/>
              <a:ext cx="436" cy="300"/>
            </a:xfrm>
            <a:custGeom>
              <a:avLst/>
              <a:gdLst>
                <a:gd name="T0" fmla="*/ 216 w 436"/>
                <a:gd name="T1" fmla="*/ 0 h 300"/>
                <a:gd name="T2" fmla="*/ 24 w 436"/>
                <a:gd name="T3" fmla="*/ 96 h 300"/>
                <a:gd name="T4" fmla="*/ 0 w 436"/>
                <a:gd name="T5" fmla="*/ 180 h 300"/>
                <a:gd name="T6" fmla="*/ 120 w 436"/>
                <a:gd name="T7" fmla="*/ 300 h 300"/>
                <a:gd name="T8" fmla="*/ 300 w 436"/>
                <a:gd name="T9" fmla="*/ 240 h 300"/>
                <a:gd name="T10" fmla="*/ 372 w 436"/>
                <a:gd name="T11" fmla="*/ 168 h 300"/>
                <a:gd name="T12" fmla="*/ 216 w 436"/>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436" h="300">
                  <a:moveTo>
                    <a:pt x="216" y="0"/>
                  </a:moveTo>
                  <a:cubicBezTo>
                    <a:pt x="156" y="40"/>
                    <a:pt x="78" y="49"/>
                    <a:pt x="24" y="96"/>
                  </a:cubicBezTo>
                  <a:cubicBezTo>
                    <a:pt x="2" y="115"/>
                    <a:pt x="8" y="152"/>
                    <a:pt x="0" y="180"/>
                  </a:cubicBezTo>
                  <a:cubicBezTo>
                    <a:pt x="28" y="263"/>
                    <a:pt x="37" y="272"/>
                    <a:pt x="120" y="300"/>
                  </a:cubicBezTo>
                  <a:cubicBezTo>
                    <a:pt x="182" y="284"/>
                    <a:pt x="241" y="264"/>
                    <a:pt x="300" y="240"/>
                  </a:cubicBezTo>
                  <a:cubicBezTo>
                    <a:pt x="324" y="216"/>
                    <a:pt x="356" y="198"/>
                    <a:pt x="372" y="168"/>
                  </a:cubicBezTo>
                  <a:cubicBezTo>
                    <a:pt x="436" y="49"/>
                    <a:pt x="305" y="0"/>
                    <a:pt x="216"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8" name="Freeform 46">
              <a:extLst>
                <a:ext uri="{FF2B5EF4-FFF2-40B4-BE49-F238E27FC236}">
                  <a16:creationId xmlns:a16="http://schemas.microsoft.com/office/drawing/2014/main" id="{C24A79BE-CB86-4CC1-B7C1-26633ED88CD1}"/>
                </a:ext>
              </a:extLst>
            </p:cNvPr>
            <p:cNvSpPr>
              <a:spLocks/>
            </p:cNvSpPr>
            <p:nvPr/>
          </p:nvSpPr>
          <p:spPr bwMode="auto">
            <a:xfrm>
              <a:off x="3297" y="2400"/>
              <a:ext cx="436" cy="300"/>
            </a:xfrm>
            <a:custGeom>
              <a:avLst/>
              <a:gdLst>
                <a:gd name="T0" fmla="*/ 216 w 436"/>
                <a:gd name="T1" fmla="*/ 0 h 300"/>
                <a:gd name="T2" fmla="*/ 24 w 436"/>
                <a:gd name="T3" fmla="*/ 96 h 300"/>
                <a:gd name="T4" fmla="*/ 0 w 436"/>
                <a:gd name="T5" fmla="*/ 180 h 300"/>
                <a:gd name="T6" fmla="*/ 120 w 436"/>
                <a:gd name="T7" fmla="*/ 300 h 300"/>
                <a:gd name="T8" fmla="*/ 300 w 436"/>
                <a:gd name="T9" fmla="*/ 240 h 300"/>
                <a:gd name="T10" fmla="*/ 372 w 436"/>
                <a:gd name="T11" fmla="*/ 168 h 300"/>
                <a:gd name="T12" fmla="*/ 216 w 436"/>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436" h="300">
                  <a:moveTo>
                    <a:pt x="216" y="0"/>
                  </a:moveTo>
                  <a:cubicBezTo>
                    <a:pt x="156" y="40"/>
                    <a:pt x="78" y="49"/>
                    <a:pt x="24" y="96"/>
                  </a:cubicBezTo>
                  <a:cubicBezTo>
                    <a:pt x="2" y="115"/>
                    <a:pt x="8" y="152"/>
                    <a:pt x="0" y="180"/>
                  </a:cubicBezTo>
                  <a:cubicBezTo>
                    <a:pt x="28" y="263"/>
                    <a:pt x="37" y="272"/>
                    <a:pt x="120" y="300"/>
                  </a:cubicBezTo>
                  <a:cubicBezTo>
                    <a:pt x="182" y="284"/>
                    <a:pt x="241" y="264"/>
                    <a:pt x="300" y="240"/>
                  </a:cubicBezTo>
                  <a:cubicBezTo>
                    <a:pt x="324" y="216"/>
                    <a:pt x="356" y="198"/>
                    <a:pt x="372" y="168"/>
                  </a:cubicBezTo>
                  <a:cubicBezTo>
                    <a:pt x="436" y="49"/>
                    <a:pt x="305" y="0"/>
                    <a:pt x="216"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19" name="Freeform 48">
              <a:extLst>
                <a:ext uri="{FF2B5EF4-FFF2-40B4-BE49-F238E27FC236}">
                  <a16:creationId xmlns:a16="http://schemas.microsoft.com/office/drawing/2014/main" id="{F611715E-7141-44ED-A947-3AB99C2EF109}"/>
                </a:ext>
              </a:extLst>
            </p:cNvPr>
            <p:cNvSpPr>
              <a:spLocks/>
            </p:cNvSpPr>
            <p:nvPr/>
          </p:nvSpPr>
          <p:spPr bwMode="auto">
            <a:xfrm>
              <a:off x="5109" y="1956"/>
              <a:ext cx="361" cy="352"/>
            </a:xfrm>
            <a:custGeom>
              <a:avLst/>
              <a:gdLst>
                <a:gd name="T0" fmla="*/ 32 w 361"/>
                <a:gd name="T1" fmla="*/ 240 h 352"/>
                <a:gd name="T2" fmla="*/ 128 w 361"/>
                <a:gd name="T3" fmla="*/ 348 h 352"/>
                <a:gd name="T4" fmla="*/ 236 w 361"/>
                <a:gd name="T5" fmla="*/ 336 h 352"/>
                <a:gd name="T6" fmla="*/ 260 w 361"/>
                <a:gd name="T7" fmla="*/ 300 h 352"/>
                <a:gd name="T8" fmla="*/ 344 w 361"/>
                <a:gd name="T9" fmla="*/ 144 h 352"/>
                <a:gd name="T10" fmla="*/ 356 w 361"/>
                <a:gd name="T11" fmla="*/ 96 h 352"/>
                <a:gd name="T12" fmla="*/ 320 w 361"/>
                <a:gd name="T13" fmla="*/ 60 h 352"/>
                <a:gd name="T14" fmla="*/ 248 w 361"/>
                <a:gd name="T15" fmla="*/ 36 h 352"/>
                <a:gd name="T16" fmla="*/ 176 w 361"/>
                <a:gd name="T17" fmla="*/ 0 h 352"/>
                <a:gd name="T18" fmla="*/ 80 w 361"/>
                <a:gd name="T19" fmla="*/ 84 h 352"/>
                <a:gd name="T20" fmla="*/ 56 w 361"/>
                <a:gd name="T21" fmla="*/ 180 h 352"/>
                <a:gd name="T22" fmla="*/ 32 w 361"/>
                <a:gd name="T23" fmla="*/ 24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1" h="352">
                  <a:moveTo>
                    <a:pt x="32" y="240"/>
                  </a:moveTo>
                  <a:cubicBezTo>
                    <a:pt x="48" y="352"/>
                    <a:pt x="31" y="324"/>
                    <a:pt x="128" y="348"/>
                  </a:cubicBezTo>
                  <a:cubicBezTo>
                    <a:pt x="164" y="344"/>
                    <a:pt x="202" y="348"/>
                    <a:pt x="236" y="336"/>
                  </a:cubicBezTo>
                  <a:cubicBezTo>
                    <a:pt x="250" y="331"/>
                    <a:pt x="254" y="313"/>
                    <a:pt x="260" y="300"/>
                  </a:cubicBezTo>
                  <a:cubicBezTo>
                    <a:pt x="290" y="233"/>
                    <a:pt x="290" y="198"/>
                    <a:pt x="344" y="144"/>
                  </a:cubicBezTo>
                  <a:cubicBezTo>
                    <a:pt x="348" y="128"/>
                    <a:pt x="361" y="112"/>
                    <a:pt x="356" y="96"/>
                  </a:cubicBezTo>
                  <a:cubicBezTo>
                    <a:pt x="351" y="80"/>
                    <a:pt x="335" y="68"/>
                    <a:pt x="320" y="60"/>
                  </a:cubicBezTo>
                  <a:cubicBezTo>
                    <a:pt x="298" y="48"/>
                    <a:pt x="269" y="50"/>
                    <a:pt x="248" y="36"/>
                  </a:cubicBezTo>
                  <a:cubicBezTo>
                    <a:pt x="201" y="5"/>
                    <a:pt x="226" y="17"/>
                    <a:pt x="176" y="0"/>
                  </a:cubicBezTo>
                  <a:cubicBezTo>
                    <a:pt x="127" y="16"/>
                    <a:pt x="108" y="42"/>
                    <a:pt x="80" y="84"/>
                  </a:cubicBezTo>
                  <a:cubicBezTo>
                    <a:pt x="72" y="116"/>
                    <a:pt x="64" y="148"/>
                    <a:pt x="56" y="180"/>
                  </a:cubicBezTo>
                  <a:cubicBezTo>
                    <a:pt x="38" y="254"/>
                    <a:pt x="0" y="208"/>
                    <a:pt x="32" y="24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0" name="Freeform 50">
              <a:extLst>
                <a:ext uri="{FF2B5EF4-FFF2-40B4-BE49-F238E27FC236}">
                  <a16:creationId xmlns:a16="http://schemas.microsoft.com/office/drawing/2014/main" id="{C8AF556F-E2DD-4C04-A255-995EA2EDD202}"/>
                </a:ext>
              </a:extLst>
            </p:cNvPr>
            <p:cNvSpPr>
              <a:spLocks/>
            </p:cNvSpPr>
            <p:nvPr/>
          </p:nvSpPr>
          <p:spPr bwMode="auto">
            <a:xfrm>
              <a:off x="3201" y="1776"/>
              <a:ext cx="321" cy="276"/>
            </a:xfrm>
            <a:custGeom>
              <a:avLst/>
              <a:gdLst>
                <a:gd name="T0" fmla="*/ 207 w 321"/>
                <a:gd name="T1" fmla="*/ 0 h 276"/>
                <a:gd name="T2" fmla="*/ 63 w 321"/>
                <a:gd name="T3" fmla="*/ 252 h 276"/>
                <a:gd name="T4" fmla="*/ 111 w 321"/>
                <a:gd name="T5" fmla="*/ 276 h 276"/>
                <a:gd name="T6" fmla="*/ 303 w 321"/>
                <a:gd name="T7" fmla="*/ 204 h 276"/>
                <a:gd name="T8" fmla="*/ 315 w 321"/>
                <a:gd name="T9" fmla="*/ 120 h 276"/>
                <a:gd name="T10" fmla="*/ 207 w 321"/>
                <a:gd name="T11" fmla="*/ 0 h 276"/>
              </a:gdLst>
              <a:ahLst/>
              <a:cxnLst>
                <a:cxn ang="0">
                  <a:pos x="T0" y="T1"/>
                </a:cxn>
                <a:cxn ang="0">
                  <a:pos x="T2" y="T3"/>
                </a:cxn>
                <a:cxn ang="0">
                  <a:pos x="T4" y="T5"/>
                </a:cxn>
                <a:cxn ang="0">
                  <a:pos x="T6" y="T7"/>
                </a:cxn>
                <a:cxn ang="0">
                  <a:pos x="T8" y="T9"/>
                </a:cxn>
                <a:cxn ang="0">
                  <a:pos x="T10" y="T11"/>
                </a:cxn>
              </a:cxnLst>
              <a:rect l="0" t="0" r="r" b="b"/>
              <a:pathLst>
                <a:path w="321" h="276">
                  <a:moveTo>
                    <a:pt x="207" y="0"/>
                  </a:moveTo>
                  <a:cubicBezTo>
                    <a:pt x="60" y="61"/>
                    <a:pt x="0" y="64"/>
                    <a:pt x="63" y="252"/>
                  </a:cubicBezTo>
                  <a:cubicBezTo>
                    <a:pt x="69" y="269"/>
                    <a:pt x="95" y="268"/>
                    <a:pt x="111" y="276"/>
                  </a:cubicBezTo>
                  <a:cubicBezTo>
                    <a:pt x="236" y="262"/>
                    <a:pt x="213" y="264"/>
                    <a:pt x="303" y="204"/>
                  </a:cubicBezTo>
                  <a:cubicBezTo>
                    <a:pt x="307" y="176"/>
                    <a:pt x="321" y="148"/>
                    <a:pt x="315" y="120"/>
                  </a:cubicBezTo>
                  <a:cubicBezTo>
                    <a:pt x="301" y="59"/>
                    <a:pt x="246" y="39"/>
                    <a:pt x="207"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1" name="Freeform 52">
              <a:extLst>
                <a:ext uri="{FF2B5EF4-FFF2-40B4-BE49-F238E27FC236}">
                  <a16:creationId xmlns:a16="http://schemas.microsoft.com/office/drawing/2014/main" id="{186E41E6-C477-4B6A-9F5E-6338DFFD1EC6}"/>
                </a:ext>
              </a:extLst>
            </p:cNvPr>
            <p:cNvSpPr>
              <a:spLocks/>
            </p:cNvSpPr>
            <p:nvPr/>
          </p:nvSpPr>
          <p:spPr bwMode="auto">
            <a:xfrm>
              <a:off x="5217" y="2304"/>
              <a:ext cx="436" cy="300"/>
            </a:xfrm>
            <a:custGeom>
              <a:avLst/>
              <a:gdLst>
                <a:gd name="T0" fmla="*/ 216 w 436"/>
                <a:gd name="T1" fmla="*/ 0 h 300"/>
                <a:gd name="T2" fmla="*/ 24 w 436"/>
                <a:gd name="T3" fmla="*/ 96 h 300"/>
                <a:gd name="T4" fmla="*/ 0 w 436"/>
                <a:gd name="T5" fmla="*/ 180 h 300"/>
                <a:gd name="T6" fmla="*/ 120 w 436"/>
                <a:gd name="T7" fmla="*/ 300 h 300"/>
                <a:gd name="T8" fmla="*/ 300 w 436"/>
                <a:gd name="T9" fmla="*/ 240 h 300"/>
                <a:gd name="T10" fmla="*/ 372 w 436"/>
                <a:gd name="T11" fmla="*/ 168 h 300"/>
                <a:gd name="T12" fmla="*/ 216 w 436"/>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436" h="300">
                  <a:moveTo>
                    <a:pt x="216" y="0"/>
                  </a:moveTo>
                  <a:cubicBezTo>
                    <a:pt x="156" y="40"/>
                    <a:pt x="78" y="49"/>
                    <a:pt x="24" y="96"/>
                  </a:cubicBezTo>
                  <a:cubicBezTo>
                    <a:pt x="2" y="115"/>
                    <a:pt x="8" y="152"/>
                    <a:pt x="0" y="180"/>
                  </a:cubicBezTo>
                  <a:cubicBezTo>
                    <a:pt x="28" y="263"/>
                    <a:pt x="37" y="272"/>
                    <a:pt x="120" y="300"/>
                  </a:cubicBezTo>
                  <a:cubicBezTo>
                    <a:pt x="182" y="284"/>
                    <a:pt x="241" y="264"/>
                    <a:pt x="300" y="240"/>
                  </a:cubicBezTo>
                  <a:cubicBezTo>
                    <a:pt x="324" y="216"/>
                    <a:pt x="356" y="198"/>
                    <a:pt x="372" y="168"/>
                  </a:cubicBezTo>
                  <a:cubicBezTo>
                    <a:pt x="436" y="49"/>
                    <a:pt x="305" y="0"/>
                    <a:pt x="216"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2" name="Freeform 53">
              <a:extLst>
                <a:ext uri="{FF2B5EF4-FFF2-40B4-BE49-F238E27FC236}">
                  <a16:creationId xmlns:a16="http://schemas.microsoft.com/office/drawing/2014/main" id="{AAE82238-8EE7-428B-ADF4-D01240B6ECB9}"/>
                </a:ext>
              </a:extLst>
            </p:cNvPr>
            <p:cNvSpPr>
              <a:spLocks/>
            </p:cNvSpPr>
            <p:nvPr/>
          </p:nvSpPr>
          <p:spPr bwMode="auto">
            <a:xfrm>
              <a:off x="3024" y="2580"/>
              <a:ext cx="321" cy="276"/>
            </a:xfrm>
            <a:custGeom>
              <a:avLst/>
              <a:gdLst>
                <a:gd name="T0" fmla="*/ 207 w 321"/>
                <a:gd name="T1" fmla="*/ 0 h 276"/>
                <a:gd name="T2" fmla="*/ 63 w 321"/>
                <a:gd name="T3" fmla="*/ 252 h 276"/>
                <a:gd name="T4" fmla="*/ 111 w 321"/>
                <a:gd name="T5" fmla="*/ 276 h 276"/>
                <a:gd name="T6" fmla="*/ 303 w 321"/>
                <a:gd name="T7" fmla="*/ 204 h 276"/>
                <a:gd name="T8" fmla="*/ 315 w 321"/>
                <a:gd name="T9" fmla="*/ 120 h 276"/>
                <a:gd name="T10" fmla="*/ 207 w 321"/>
                <a:gd name="T11" fmla="*/ 0 h 276"/>
              </a:gdLst>
              <a:ahLst/>
              <a:cxnLst>
                <a:cxn ang="0">
                  <a:pos x="T0" y="T1"/>
                </a:cxn>
                <a:cxn ang="0">
                  <a:pos x="T2" y="T3"/>
                </a:cxn>
                <a:cxn ang="0">
                  <a:pos x="T4" y="T5"/>
                </a:cxn>
                <a:cxn ang="0">
                  <a:pos x="T6" y="T7"/>
                </a:cxn>
                <a:cxn ang="0">
                  <a:pos x="T8" y="T9"/>
                </a:cxn>
                <a:cxn ang="0">
                  <a:pos x="T10" y="T11"/>
                </a:cxn>
              </a:cxnLst>
              <a:rect l="0" t="0" r="r" b="b"/>
              <a:pathLst>
                <a:path w="321" h="276">
                  <a:moveTo>
                    <a:pt x="207" y="0"/>
                  </a:moveTo>
                  <a:cubicBezTo>
                    <a:pt x="60" y="61"/>
                    <a:pt x="0" y="64"/>
                    <a:pt x="63" y="252"/>
                  </a:cubicBezTo>
                  <a:cubicBezTo>
                    <a:pt x="69" y="269"/>
                    <a:pt x="95" y="268"/>
                    <a:pt x="111" y="276"/>
                  </a:cubicBezTo>
                  <a:cubicBezTo>
                    <a:pt x="236" y="262"/>
                    <a:pt x="213" y="264"/>
                    <a:pt x="303" y="204"/>
                  </a:cubicBezTo>
                  <a:cubicBezTo>
                    <a:pt x="307" y="176"/>
                    <a:pt x="321" y="148"/>
                    <a:pt x="315" y="120"/>
                  </a:cubicBezTo>
                  <a:cubicBezTo>
                    <a:pt x="301" y="59"/>
                    <a:pt x="246" y="39"/>
                    <a:pt x="207"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3" name="Freeform 54">
              <a:extLst>
                <a:ext uri="{FF2B5EF4-FFF2-40B4-BE49-F238E27FC236}">
                  <a16:creationId xmlns:a16="http://schemas.microsoft.com/office/drawing/2014/main" id="{A1F4DCCF-66D1-4B45-9FDA-AAF8D718B529}"/>
                </a:ext>
              </a:extLst>
            </p:cNvPr>
            <p:cNvSpPr>
              <a:spLocks/>
            </p:cNvSpPr>
            <p:nvPr/>
          </p:nvSpPr>
          <p:spPr bwMode="auto">
            <a:xfrm>
              <a:off x="3537" y="3072"/>
              <a:ext cx="484" cy="480"/>
            </a:xfrm>
            <a:custGeom>
              <a:avLst/>
              <a:gdLst>
                <a:gd name="T0" fmla="*/ 216 w 436"/>
                <a:gd name="T1" fmla="*/ 0 h 300"/>
                <a:gd name="T2" fmla="*/ 24 w 436"/>
                <a:gd name="T3" fmla="*/ 96 h 300"/>
                <a:gd name="T4" fmla="*/ 0 w 436"/>
                <a:gd name="T5" fmla="*/ 180 h 300"/>
                <a:gd name="T6" fmla="*/ 120 w 436"/>
                <a:gd name="T7" fmla="*/ 300 h 300"/>
                <a:gd name="T8" fmla="*/ 300 w 436"/>
                <a:gd name="T9" fmla="*/ 240 h 300"/>
                <a:gd name="T10" fmla="*/ 372 w 436"/>
                <a:gd name="T11" fmla="*/ 168 h 300"/>
                <a:gd name="T12" fmla="*/ 216 w 436"/>
                <a:gd name="T13" fmla="*/ 0 h 300"/>
              </a:gdLst>
              <a:ahLst/>
              <a:cxnLst>
                <a:cxn ang="0">
                  <a:pos x="T0" y="T1"/>
                </a:cxn>
                <a:cxn ang="0">
                  <a:pos x="T2" y="T3"/>
                </a:cxn>
                <a:cxn ang="0">
                  <a:pos x="T4" y="T5"/>
                </a:cxn>
                <a:cxn ang="0">
                  <a:pos x="T6" y="T7"/>
                </a:cxn>
                <a:cxn ang="0">
                  <a:pos x="T8" y="T9"/>
                </a:cxn>
                <a:cxn ang="0">
                  <a:pos x="T10" y="T11"/>
                </a:cxn>
                <a:cxn ang="0">
                  <a:pos x="T12" y="T13"/>
                </a:cxn>
              </a:cxnLst>
              <a:rect l="0" t="0" r="r" b="b"/>
              <a:pathLst>
                <a:path w="436" h="300">
                  <a:moveTo>
                    <a:pt x="216" y="0"/>
                  </a:moveTo>
                  <a:cubicBezTo>
                    <a:pt x="156" y="40"/>
                    <a:pt x="78" y="49"/>
                    <a:pt x="24" y="96"/>
                  </a:cubicBezTo>
                  <a:cubicBezTo>
                    <a:pt x="2" y="115"/>
                    <a:pt x="8" y="152"/>
                    <a:pt x="0" y="180"/>
                  </a:cubicBezTo>
                  <a:cubicBezTo>
                    <a:pt x="28" y="263"/>
                    <a:pt x="37" y="272"/>
                    <a:pt x="120" y="300"/>
                  </a:cubicBezTo>
                  <a:cubicBezTo>
                    <a:pt x="182" y="284"/>
                    <a:pt x="241" y="264"/>
                    <a:pt x="300" y="240"/>
                  </a:cubicBezTo>
                  <a:cubicBezTo>
                    <a:pt x="324" y="216"/>
                    <a:pt x="356" y="198"/>
                    <a:pt x="372" y="168"/>
                  </a:cubicBezTo>
                  <a:cubicBezTo>
                    <a:pt x="436" y="49"/>
                    <a:pt x="305" y="0"/>
                    <a:pt x="216" y="0"/>
                  </a:cubicBezTo>
                  <a:close/>
                </a:path>
              </a:pathLst>
            </a:custGeom>
            <a:solidFill>
              <a:srgbClr val="969696"/>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4" name="Freeform 56">
              <a:extLst>
                <a:ext uri="{FF2B5EF4-FFF2-40B4-BE49-F238E27FC236}">
                  <a16:creationId xmlns:a16="http://schemas.microsoft.com/office/drawing/2014/main" id="{9EE62326-5308-40DD-9682-61BFF1F9E873}"/>
                </a:ext>
              </a:extLst>
            </p:cNvPr>
            <p:cNvSpPr>
              <a:spLocks/>
            </p:cNvSpPr>
            <p:nvPr/>
          </p:nvSpPr>
          <p:spPr bwMode="auto">
            <a:xfrm>
              <a:off x="3168" y="2832"/>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5" name="Freeform 57">
              <a:extLst>
                <a:ext uri="{FF2B5EF4-FFF2-40B4-BE49-F238E27FC236}">
                  <a16:creationId xmlns:a16="http://schemas.microsoft.com/office/drawing/2014/main" id="{D1A82953-8AEB-4347-A18C-08D017205F64}"/>
                </a:ext>
              </a:extLst>
            </p:cNvPr>
            <p:cNvSpPr>
              <a:spLocks/>
            </p:cNvSpPr>
            <p:nvPr/>
          </p:nvSpPr>
          <p:spPr bwMode="auto">
            <a:xfrm>
              <a:off x="3312" y="2736"/>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6" name="Freeform 58">
              <a:extLst>
                <a:ext uri="{FF2B5EF4-FFF2-40B4-BE49-F238E27FC236}">
                  <a16:creationId xmlns:a16="http://schemas.microsoft.com/office/drawing/2014/main" id="{04BE07C1-1CFF-411C-8DBD-BB32615BC0BE}"/>
                </a:ext>
              </a:extLst>
            </p:cNvPr>
            <p:cNvSpPr>
              <a:spLocks/>
            </p:cNvSpPr>
            <p:nvPr/>
          </p:nvSpPr>
          <p:spPr bwMode="auto">
            <a:xfrm>
              <a:off x="3456" y="2784"/>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7" name="Freeform 59">
              <a:extLst>
                <a:ext uri="{FF2B5EF4-FFF2-40B4-BE49-F238E27FC236}">
                  <a16:creationId xmlns:a16="http://schemas.microsoft.com/office/drawing/2014/main" id="{BA9DE6BE-920E-47B5-8ED1-0D1B4593B60C}"/>
                </a:ext>
              </a:extLst>
            </p:cNvPr>
            <p:cNvSpPr>
              <a:spLocks/>
            </p:cNvSpPr>
            <p:nvPr/>
          </p:nvSpPr>
          <p:spPr bwMode="auto">
            <a:xfrm>
              <a:off x="4176" y="2640"/>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8" name="Freeform 60">
              <a:extLst>
                <a:ext uri="{FF2B5EF4-FFF2-40B4-BE49-F238E27FC236}">
                  <a16:creationId xmlns:a16="http://schemas.microsoft.com/office/drawing/2014/main" id="{22E846B5-5D41-4D37-8CDD-D15F2DF3AD6E}"/>
                </a:ext>
              </a:extLst>
            </p:cNvPr>
            <p:cNvSpPr>
              <a:spLocks/>
            </p:cNvSpPr>
            <p:nvPr/>
          </p:nvSpPr>
          <p:spPr bwMode="auto">
            <a:xfrm>
              <a:off x="3696" y="2448"/>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29" name="Freeform 61">
              <a:extLst>
                <a:ext uri="{FF2B5EF4-FFF2-40B4-BE49-F238E27FC236}">
                  <a16:creationId xmlns:a16="http://schemas.microsoft.com/office/drawing/2014/main" id="{AFA02F67-F321-4240-ABEB-15A65E7FE80E}"/>
                </a:ext>
              </a:extLst>
            </p:cNvPr>
            <p:cNvSpPr>
              <a:spLocks/>
            </p:cNvSpPr>
            <p:nvPr/>
          </p:nvSpPr>
          <p:spPr bwMode="auto">
            <a:xfrm>
              <a:off x="4776" y="2304"/>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30" name="Freeform 62">
              <a:extLst>
                <a:ext uri="{FF2B5EF4-FFF2-40B4-BE49-F238E27FC236}">
                  <a16:creationId xmlns:a16="http://schemas.microsoft.com/office/drawing/2014/main" id="{0C2B19F5-8E33-437F-AAB3-89970E7928FE}"/>
                </a:ext>
              </a:extLst>
            </p:cNvPr>
            <p:cNvSpPr>
              <a:spLocks/>
            </p:cNvSpPr>
            <p:nvPr/>
          </p:nvSpPr>
          <p:spPr bwMode="auto">
            <a:xfrm>
              <a:off x="3336" y="2040"/>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131" name="Freeform 63">
              <a:extLst>
                <a:ext uri="{FF2B5EF4-FFF2-40B4-BE49-F238E27FC236}">
                  <a16:creationId xmlns:a16="http://schemas.microsoft.com/office/drawing/2014/main" id="{196707A6-87A9-46E8-8243-44F899A5B8E4}"/>
                </a:ext>
              </a:extLst>
            </p:cNvPr>
            <p:cNvSpPr>
              <a:spLocks/>
            </p:cNvSpPr>
            <p:nvPr/>
          </p:nvSpPr>
          <p:spPr bwMode="auto">
            <a:xfrm>
              <a:off x="3984" y="3132"/>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0" name="Freeform 64">
              <a:extLst>
                <a:ext uri="{FF2B5EF4-FFF2-40B4-BE49-F238E27FC236}">
                  <a16:creationId xmlns:a16="http://schemas.microsoft.com/office/drawing/2014/main" id="{29879084-374D-410B-8A2C-C94B72696172}"/>
                </a:ext>
              </a:extLst>
            </p:cNvPr>
            <p:cNvSpPr>
              <a:spLocks/>
            </p:cNvSpPr>
            <p:nvPr/>
          </p:nvSpPr>
          <p:spPr bwMode="auto">
            <a:xfrm>
              <a:off x="3852" y="2676"/>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1" name="Freeform 65">
              <a:extLst>
                <a:ext uri="{FF2B5EF4-FFF2-40B4-BE49-F238E27FC236}">
                  <a16:creationId xmlns:a16="http://schemas.microsoft.com/office/drawing/2014/main" id="{20569DB8-098B-472E-8137-3DF4A7C6328B}"/>
                </a:ext>
              </a:extLst>
            </p:cNvPr>
            <p:cNvSpPr>
              <a:spLocks/>
            </p:cNvSpPr>
            <p:nvPr/>
          </p:nvSpPr>
          <p:spPr bwMode="auto">
            <a:xfrm>
              <a:off x="4956" y="2220"/>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2" name="Freeform 66">
              <a:extLst>
                <a:ext uri="{FF2B5EF4-FFF2-40B4-BE49-F238E27FC236}">
                  <a16:creationId xmlns:a16="http://schemas.microsoft.com/office/drawing/2014/main" id="{C32425F4-7488-486F-8A94-D756E6B876C7}"/>
                </a:ext>
              </a:extLst>
            </p:cNvPr>
            <p:cNvSpPr>
              <a:spLocks/>
            </p:cNvSpPr>
            <p:nvPr/>
          </p:nvSpPr>
          <p:spPr bwMode="auto">
            <a:xfrm>
              <a:off x="3840" y="2448"/>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3" name="Freeform 67">
              <a:extLst>
                <a:ext uri="{FF2B5EF4-FFF2-40B4-BE49-F238E27FC236}">
                  <a16:creationId xmlns:a16="http://schemas.microsoft.com/office/drawing/2014/main" id="{F6252C62-0A21-49E3-BC60-B81D4C99B13D}"/>
                </a:ext>
              </a:extLst>
            </p:cNvPr>
            <p:cNvSpPr>
              <a:spLocks/>
            </p:cNvSpPr>
            <p:nvPr/>
          </p:nvSpPr>
          <p:spPr bwMode="auto">
            <a:xfrm>
              <a:off x="4176" y="2472"/>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4" name="Freeform 68">
              <a:extLst>
                <a:ext uri="{FF2B5EF4-FFF2-40B4-BE49-F238E27FC236}">
                  <a16:creationId xmlns:a16="http://schemas.microsoft.com/office/drawing/2014/main" id="{89D9F4DB-856C-4D7D-87CD-455716A0B6D3}"/>
                </a:ext>
              </a:extLst>
            </p:cNvPr>
            <p:cNvSpPr>
              <a:spLocks/>
            </p:cNvSpPr>
            <p:nvPr/>
          </p:nvSpPr>
          <p:spPr bwMode="auto">
            <a:xfrm>
              <a:off x="4356" y="2592"/>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5" name="Freeform 69">
              <a:extLst>
                <a:ext uri="{FF2B5EF4-FFF2-40B4-BE49-F238E27FC236}">
                  <a16:creationId xmlns:a16="http://schemas.microsoft.com/office/drawing/2014/main" id="{6919544A-5279-423F-A581-DE210E77EA8C}"/>
                </a:ext>
              </a:extLst>
            </p:cNvPr>
            <p:cNvSpPr>
              <a:spLocks/>
            </p:cNvSpPr>
            <p:nvPr/>
          </p:nvSpPr>
          <p:spPr bwMode="auto">
            <a:xfrm>
              <a:off x="4548" y="2664"/>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6" name="Freeform 70">
              <a:extLst>
                <a:ext uri="{FF2B5EF4-FFF2-40B4-BE49-F238E27FC236}">
                  <a16:creationId xmlns:a16="http://schemas.microsoft.com/office/drawing/2014/main" id="{B4ACCA0A-658A-4107-9016-0AC4B20ADFBD}"/>
                </a:ext>
              </a:extLst>
            </p:cNvPr>
            <p:cNvSpPr>
              <a:spLocks/>
            </p:cNvSpPr>
            <p:nvPr/>
          </p:nvSpPr>
          <p:spPr bwMode="auto">
            <a:xfrm>
              <a:off x="3168" y="2028"/>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7" name="Freeform 71">
              <a:extLst>
                <a:ext uri="{FF2B5EF4-FFF2-40B4-BE49-F238E27FC236}">
                  <a16:creationId xmlns:a16="http://schemas.microsoft.com/office/drawing/2014/main" id="{8BE466BC-2B04-4979-84DF-0CB92EA2005C}"/>
                </a:ext>
              </a:extLst>
            </p:cNvPr>
            <p:cNvSpPr>
              <a:spLocks/>
            </p:cNvSpPr>
            <p:nvPr/>
          </p:nvSpPr>
          <p:spPr bwMode="auto">
            <a:xfrm>
              <a:off x="5412" y="2100"/>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8" name="Freeform 72">
              <a:extLst>
                <a:ext uri="{FF2B5EF4-FFF2-40B4-BE49-F238E27FC236}">
                  <a16:creationId xmlns:a16="http://schemas.microsoft.com/office/drawing/2014/main" id="{ED4D0B0F-B03D-497C-9E77-D411A1568A4B}"/>
                </a:ext>
              </a:extLst>
            </p:cNvPr>
            <p:cNvSpPr>
              <a:spLocks/>
            </p:cNvSpPr>
            <p:nvPr/>
          </p:nvSpPr>
          <p:spPr bwMode="auto">
            <a:xfrm>
              <a:off x="3912" y="3336"/>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29" name="Freeform 73">
              <a:extLst>
                <a:ext uri="{FF2B5EF4-FFF2-40B4-BE49-F238E27FC236}">
                  <a16:creationId xmlns:a16="http://schemas.microsoft.com/office/drawing/2014/main" id="{FA4D1CF0-5958-4920-B05E-AD634A484901}"/>
                </a:ext>
              </a:extLst>
            </p:cNvPr>
            <p:cNvSpPr>
              <a:spLocks/>
            </p:cNvSpPr>
            <p:nvPr/>
          </p:nvSpPr>
          <p:spPr bwMode="auto">
            <a:xfrm>
              <a:off x="3372" y="3240"/>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0" name="Freeform 74">
              <a:extLst>
                <a:ext uri="{FF2B5EF4-FFF2-40B4-BE49-F238E27FC236}">
                  <a16:creationId xmlns:a16="http://schemas.microsoft.com/office/drawing/2014/main" id="{A9494101-B897-40CC-B99A-82C697D7C89D}"/>
                </a:ext>
              </a:extLst>
            </p:cNvPr>
            <p:cNvSpPr>
              <a:spLocks/>
            </p:cNvSpPr>
            <p:nvPr/>
          </p:nvSpPr>
          <p:spPr bwMode="auto">
            <a:xfrm>
              <a:off x="3408" y="2220"/>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1" name="Freeform 75">
              <a:extLst>
                <a:ext uri="{FF2B5EF4-FFF2-40B4-BE49-F238E27FC236}">
                  <a16:creationId xmlns:a16="http://schemas.microsoft.com/office/drawing/2014/main" id="{F942AFB8-407D-4ED6-BDAD-E25778ECE29E}"/>
                </a:ext>
              </a:extLst>
            </p:cNvPr>
            <p:cNvSpPr>
              <a:spLocks/>
            </p:cNvSpPr>
            <p:nvPr/>
          </p:nvSpPr>
          <p:spPr bwMode="auto">
            <a:xfrm>
              <a:off x="5040" y="2448"/>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2" name="Freeform 76">
              <a:extLst>
                <a:ext uri="{FF2B5EF4-FFF2-40B4-BE49-F238E27FC236}">
                  <a16:creationId xmlns:a16="http://schemas.microsoft.com/office/drawing/2014/main" id="{820A312A-A208-4E66-A3E0-48791406E581}"/>
                </a:ext>
              </a:extLst>
            </p:cNvPr>
            <p:cNvSpPr>
              <a:spLocks/>
            </p:cNvSpPr>
            <p:nvPr/>
          </p:nvSpPr>
          <p:spPr bwMode="auto">
            <a:xfrm>
              <a:off x="4728" y="2712"/>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3" name="Freeform 77">
              <a:extLst>
                <a:ext uri="{FF2B5EF4-FFF2-40B4-BE49-F238E27FC236}">
                  <a16:creationId xmlns:a16="http://schemas.microsoft.com/office/drawing/2014/main" id="{7D997550-4725-48BF-B6AA-823BC9A5AFFD}"/>
                </a:ext>
              </a:extLst>
            </p:cNvPr>
            <p:cNvSpPr>
              <a:spLocks/>
            </p:cNvSpPr>
            <p:nvPr/>
          </p:nvSpPr>
          <p:spPr bwMode="auto">
            <a:xfrm>
              <a:off x="4440" y="3048"/>
              <a:ext cx="168" cy="240"/>
            </a:xfrm>
            <a:custGeom>
              <a:avLst/>
              <a:gdLst>
                <a:gd name="T0" fmla="*/ 113 w 245"/>
                <a:gd name="T1" fmla="*/ 264 h 302"/>
                <a:gd name="T2" fmla="*/ 77 w 245"/>
                <a:gd name="T3" fmla="*/ 192 h 302"/>
                <a:gd name="T4" fmla="*/ 17 w 245"/>
                <a:gd name="T5" fmla="*/ 120 h 302"/>
                <a:gd name="T6" fmla="*/ 89 w 245"/>
                <a:gd name="T7" fmla="*/ 0 h 302"/>
                <a:gd name="T8" fmla="*/ 197 w 245"/>
                <a:gd name="T9" fmla="*/ 48 h 302"/>
                <a:gd name="T10" fmla="*/ 221 w 245"/>
                <a:gd name="T11" fmla="*/ 192 h 302"/>
                <a:gd name="T12" fmla="*/ 125 w 245"/>
                <a:gd name="T13" fmla="*/ 300 h 302"/>
                <a:gd name="T14" fmla="*/ 113 w 245"/>
                <a:gd name="T15" fmla="*/ 264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02">
                  <a:moveTo>
                    <a:pt x="113" y="264"/>
                  </a:moveTo>
                  <a:cubicBezTo>
                    <a:pt x="101" y="240"/>
                    <a:pt x="95" y="212"/>
                    <a:pt x="77" y="192"/>
                  </a:cubicBezTo>
                  <a:cubicBezTo>
                    <a:pt x="0" y="104"/>
                    <a:pt x="46" y="237"/>
                    <a:pt x="17" y="120"/>
                  </a:cubicBezTo>
                  <a:cubicBezTo>
                    <a:pt x="28" y="54"/>
                    <a:pt x="24" y="22"/>
                    <a:pt x="89" y="0"/>
                  </a:cubicBezTo>
                  <a:cubicBezTo>
                    <a:pt x="175" y="29"/>
                    <a:pt x="140" y="10"/>
                    <a:pt x="197" y="48"/>
                  </a:cubicBezTo>
                  <a:cubicBezTo>
                    <a:pt x="231" y="99"/>
                    <a:pt x="245" y="127"/>
                    <a:pt x="221" y="192"/>
                  </a:cubicBezTo>
                  <a:cubicBezTo>
                    <a:pt x="210" y="223"/>
                    <a:pt x="161" y="294"/>
                    <a:pt x="125" y="300"/>
                  </a:cubicBezTo>
                  <a:cubicBezTo>
                    <a:pt x="113" y="302"/>
                    <a:pt x="117" y="276"/>
                    <a:pt x="113" y="264"/>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4" name="Freeform 78">
              <a:extLst>
                <a:ext uri="{FF2B5EF4-FFF2-40B4-BE49-F238E27FC236}">
                  <a16:creationId xmlns:a16="http://schemas.microsoft.com/office/drawing/2014/main" id="{DCB9D52A-0C61-457D-966F-4C106839F6CF}"/>
                </a:ext>
              </a:extLst>
            </p:cNvPr>
            <p:cNvSpPr>
              <a:spLocks/>
            </p:cNvSpPr>
            <p:nvPr/>
          </p:nvSpPr>
          <p:spPr bwMode="auto">
            <a:xfrm>
              <a:off x="5172" y="2580"/>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5" name="Freeform 79">
              <a:extLst>
                <a:ext uri="{FF2B5EF4-FFF2-40B4-BE49-F238E27FC236}">
                  <a16:creationId xmlns:a16="http://schemas.microsoft.com/office/drawing/2014/main" id="{511735DC-8479-4E12-9394-88622BB796BD}"/>
                </a:ext>
              </a:extLst>
            </p:cNvPr>
            <p:cNvSpPr>
              <a:spLocks/>
            </p:cNvSpPr>
            <p:nvPr/>
          </p:nvSpPr>
          <p:spPr bwMode="auto">
            <a:xfrm>
              <a:off x="4848" y="2472"/>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6" name="Freeform 80">
              <a:extLst>
                <a:ext uri="{FF2B5EF4-FFF2-40B4-BE49-F238E27FC236}">
                  <a16:creationId xmlns:a16="http://schemas.microsoft.com/office/drawing/2014/main" id="{8A079F95-C6EC-45FE-81D4-246D5ECC8DF0}"/>
                </a:ext>
              </a:extLst>
            </p:cNvPr>
            <p:cNvSpPr>
              <a:spLocks/>
            </p:cNvSpPr>
            <p:nvPr/>
          </p:nvSpPr>
          <p:spPr bwMode="auto">
            <a:xfrm>
              <a:off x="3120" y="2388"/>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7" name="Freeform 81">
              <a:extLst>
                <a:ext uri="{FF2B5EF4-FFF2-40B4-BE49-F238E27FC236}">
                  <a16:creationId xmlns:a16="http://schemas.microsoft.com/office/drawing/2014/main" id="{1E3266B6-023D-421D-88F0-D94DE8C3201A}"/>
                </a:ext>
              </a:extLst>
            </p:cNvPr>
            <p:cNvSpPr>
              <a:spLocks/>
            </p:cNvSpPr>
            <p:nvPr/>
          </p:nvSpPr>
          <p:spPr bwMode="auto">
            <a:xfrm>
              <a:off x="3576" y="2628"/>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8" name="Freeform 82">
              <a:extLst>
                <a:ext uri="{FF2B5EF4-FFF2-40B4-BE49-F238E27FC236}">
                  <a16:creationId xmlns:a16="http://schemas.microsoft.com/office/drawing/2014/main" id="{B0A0C005-76E0-4403-BCA8-DD2165B9359B}"/>
                </a:ext>
              </a:extLst>
            </p:cNvPr>
            <p:cNvSpPr>
              <a:spLocks/>
            </p:cNvSpPr>
            <p:nvPr/>
          </p:nvSpPr>
          <p:spPr bwMode="auto">
            <a:xfrm>
              <a:off x="3240" y="2244"/>
              <a:ext cx="189" cy="213"/>
            </a:xfrm>
            <a:custGeom>
              <a:avLst/>
              <a:gdLst>
                <a:gd name="T0" fmla="*/ 96 w 189"/>
                <a:gd name="T1" fmla="*/ 0 h 213"/>
                <a:gd name="T2" fmla="*/ 0 w 189"/>
                <a:gd name="T3" fmla="*/ 96 h 213"/>
                <a:gd name="T4" fmla="*/ 120 w 189"/>
                <a:gd name="T5" fmla="*/ 180 h 213"/>
                <a:gd name="T6" fmla="*/ 156 w 189"/>
                <a:gd name="T7" fmla="*/ 156 h 213"/>
                <a:gd name="T8" fmla="*/ 120 w 189"/>
                <a:gd name="T9" fmla="*/ 48 h 213"/>
                <a:gd name="T10" fmla="*/ 96 w 189"/>
                <a:gd name="T11" fmla="*/ 0 h 213"/>
              </a:gdLst>
              <a:ahLst/>
              <a:cxnLst>
                <a:cxn ang="0">
                  <a:pos x="T0" y="T1"/>
                </a:cxn>
                <a:cxn ang="0">
                  <a:pos x="T2" y="T3"/>
                </a:cxn>
                <a:cxn ang="0">
                  <a:pos x="T4" y="T5"/>
                </a:cxn>
                <a:cxn ang="0">
                  <a:pos x="T6" y="T7"/>
                </a:cxn>
                <a:cxn ang="0">
                  <a:pos x="T8" y="T9"/>
                </a:cxn>
                <a:cxn ang="0">
                  <a:pos x="T10" y="T11"/>
                </a:cxn>
              </a:cxnLst>
              <a:rect l="0" t="0" r="r" b="b"/>
              <a:pathLst>
                <a:path w="189" h="213">
                  <a:moveTo>
                    <a:pt x="96" y="0"/>
                  </a:moveTo>
                  <a:cubicBezTo>
                    <a:pt x="32" y="32"/>
                    <a:pt x="18" y="25"/>
                    <a:pt x="0" y="96"/>
                  </a:cubicBezTo>
                  <a:cubicBezTo>
                    <a:pt x="17" y="213"/>
                    <a:pt x="7" y="199"/>
                    <a:pt x="120" y="180"/>
                  </a:cubicBezTo>
                  <a:cubicBezTo>
                    <a:pt x="132" y="172"/>
                    <a:pt x="148" y="168"/>
                    <a:pt x="156" y="156"/>
                  </a:cubicBezTo>
                  <a:cubicBezTo>
                    <a:pt x="189" y="106"/>
                    <a:pt x="158" y="73"/>
                    <a:pt x="120" y="48"/>
                  </a:cubicBezTo>
                  <a:cubicBezTo>
                    <a:pt x="94" y="9"/>
                    <a:pt x="96" y="26"/>
                    <a:pt x="96" y="0"/>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39" name="Freeform 83">
              <a:extLst>
                <a:ext uri="{FF2B5EF4-FFF2-40B4-BE49-F238E27FC236}">
                  <a16:creationId xmlns:a16="http://schemas.microsoft.com/office/drawing/2014/main" id="{97BAF9F3-F51B-45A5-8932-5F0F3559F799}"/>
                </a:ext>
              </a:extLst>
            </p:cNvPr>
            <p:cNvSpPr>
              <a:spLocks/>
            </p:cNvSpPr>
            <p:nvPr/>
          </p:nvSpPr>
          <p:spPr bwMode="auto">
            <a:xfrm>
              <a:off x="3648" y="2820"/>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0" name="Freeform 84">
              <a:extLst>
                <a:ext uri="{FF2B5EF4-FFF2-40B4-BE49-F238E27FC236}">
                  <a16:creationId xmlns:a16="http://schemas.microsoft.com/office/drawing/2014/main" id="{69C99D32-6D36-4429-89A4-903FE9B13CC0}"/>
                </a:ext>
              </a:extLst>
            </p:cNvPr>
            <p:cNvSpPr>
              <a:spLocks/>
            </p:cNvSpPr>
            <p:nvPr/>
          </p:nvSpPr>
          <p:spPr bwMode="auto">
            <a:xfrm>
              <a:off x="4344" y="3216"/>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1" name="Freeform 85">
              <a:extLst>
                <a:ext uri="{FF2B5EF4-FFF2-40B4-BE49-F238E27FC236}">
                  <a16:creationId xmlns:a16="http://schemas.microsoft.com/office/drawing/2014/main" id="{759A9142-5F06-4D5E-B942-E9CBEDBE021F}"/>
                </a:ext>
              </a:extLst>
            </p:cNvPr>
            <p:cNvSpPr>
              <a:spLocks/>
            </p:cNvSpPr>
            <p:nvPr/>
          </p:nvSpPr>
          <p:spPr bwMode="auto">
            <a:xfrm>
              <a:off x="3060" y="2172"/>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2" name="Freeform 86">
              <a:extLst>
                <a:ext uri="{FF2B5EF4-FFF2-40B4-BE49-F238E27FC236}">
                  <a16:creationId xmlns:a16="http://schemas.microsoft.com/office/drawing/2014/main" id="{2C97FDF7-3397-463F-9AAD-9AE03DAEFA09}"/>
                </a:ext>
              </a:extLst>
            </p:cNvPr>
            <p:cNvSpPr>
              <a:spLocks/>
            </p:cNvSpPr>
            <p:nvPr/>
          </p:nvSpPr>
          <p:spPr bwMode="auto">
            <a:xfrm>
              <a:off x="5028" y="2748"/>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3" name="Freeform 87">
              <a:extLst>
                <a:ext uri="{FF2B5EF4-FFF2-40B4-BE49-F238E27FC236}">
                  <a16:creationId xmlns:a16="http://schemas.microsoft.com/office/drawing/2014/main" id="{658AC741-7E25-4B99-9B3F-8ED7018B520E}"/>
                </a:ext>
              </a:extLst>
            </p:cNvPr>
            <p:cNvSpPr>
              <a:spLocks/>
            </p:cNvSpPr>
            <p:nvPr/>
          </p:nvSpPr>
          <p:spPr bwMode="auto">
            <a:xfrm>
              <a:off x="4884" y="2664"/>
              <a:ext cx="182" cy="228"/>
            </a:xfrm>
            <a:custGeom>
              <a:avLst/>
              <a:gdLst>
                <a:gd name="T0" fmla="*/ 218 w 275"/>
                <a:gd name="T1" fmla="*/ 12 h 240"/>
                <a:gd name="T2" fmla="*/ 74 w 275"/>
                <a:gd name="T3" fmla="*/ 24 h 240"/>
                <a:gd name="T4" fmla="*/ 38 w 275"/>
                <a:gd name="T5" fmla="*/ 36 h 240"/>
                <a:gd name="T6" fmla="*/ 26 w 275"/>
                <a:gd name="T7" fmla="*/ 84 h 240"/>
                <a:gd name="T8" fmla="*/ 2 w 275"/>
                <a:gd name="T9" fmla="*/ 132 h 240"/>
                <a:gd name="T10" fmla="*/ 14 w 275"/>
                <a:gd name="T11" fmla="*/ 192 h 240"/>
                <a:gd name="T12" fmla="*/ 110 w 275"/>
                <a:gd name="T13" fmla="*/ 240 h 240"/>
                <a:gd name="T14" fmla="*/ 194 w 275"/>
                <a:gd name="T15" fmla="*/ 216 h 240"/>
                <a:gd name="T16" fmla="*/ 254 w 275"/>
                <a:gd name="T17" fmla="*/ 132 h 240"/>
                <a:gd name="T18" fmla="*/ 266 w 275"/>
                <a:gd name="T19" fmla="*/ 84 h 240"/>
                <a:gd name="T20" fmla="*/ 218 w 275"/>
                <a:gd name="T21" fmla="*/ 1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240">
                  <a:moveTo>
                    <a:pt x="218" y="12"/>
                  </a:moveTo>
                  <a:cubicBezTo>
                    <a:pt x="170" y="16"/>
                    <a:pt x="122" y="18"/>
                    <a:pt x="74" y="24"/>
                  </a:cubicBezTo>
                  <a:cubicBezTo>
                    <a:pt x="61" y="26"/>
                    <a:pt x="46" y="26"/>
                    <a:pt x="38" y="36"/>
                  </a:cubicBezTo>
                  <a:cubicBezTo>
                    <a:pt x="28" y="49"/>
                    <a:pt x="32" y="69"/>
                    <a:pt x="26" y="84"/>
                  </a:cubicBezTo>
                  <a:cubicBezTo>
                    <a:pt x="20" y="101"/>
                    <a:pt x="10" y="116"/>
                    <a:pt x="2" y="132"/>
                  </a:cubicBezTo>
                  <a:cubicBezTo>
                    <a:pt x="6" y="152"/>
                    <a:pt x="0" y="178"/>
                    <a:pt x="14" y="192"/>
                  </a:cubicBezTo>
                  <a:cubicBezTo>
                    <a:pt x="39" y="217"/>
                    <a:pt x="110" y="240"/>
                    <a:pt x="110" y="240"/>
                  </a:cubicBezTo>
                  <a:cubicBezTo>
                    <a:pt x="113" y="239"/>
                    <a:pt x="187" y="222"/>
                    <a:pt x="194" y="216"/>
                  </a:cubicBezTo>
                  <a:cubicBezTo>
                    <a:pt x="205" y="207"/>
                    <a:pt x="243" y="148"/>
                    <a:pt x="254" y="132"/>
                  </a:cubicBezTo>
                  <a:cubicBezTo>
                    <a:pt x="258" y="116"/>
                    <a:pt x="275" y="98"/>
                    <a:pt x="266" y="84"/>
                  </a:cubicBezTo>
                  <a:cubicBezTo>
                    <a:pt x="214" y="0"/>
                    <a:pt x="162" y="68"/>
                    <a:pt x="218" y="12"/>
                  </a:cubicBezTo>
                  <a:close/>
                </a:path>
              </a:pathLst>
            </a:custGeom>
            <a:solidFill>
              <a:srgbClr val="FFFFFF"/>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4" name="Freeform 88">
              <a:extLst>
                <a:ext uri="{FF2B5EF4-FFF2-40B4-BE49-F238E27FC236}">
                  <a16:creationId xmlns:a16="http://schemas.microsoft.com/office/drawing/2014/main" id="{BDF3B51C-C249-4B21-9CE1-07D9F75CE6AE}"/>
                </a:ext>
              </a:extLst>
            </p:cNvPr>
            <p:cNvSpPr>
              <a:spLocks/>
            </p:cNvSpPr>
            <p:nvPr/>
          </p:nvSpPr>
          <p:spPr bwMode="auto">
            <a:xfrm>
              <a:off x="4752" y="264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5" name="Freeform 89">
              <a:extLst>
                <a:ext uri="{FF2B5EF4-FFF2-40B4-BE49-F238E27FC236}">
                  <a16:creationId xmlns:a16="http://schemas.microsoft.com/office/drawing/2014/main" id="{934090AE-F515-492D-85A2-EDFE1DD1A87F}"/>
                </a:ext>
              </a:extLst>
            </p:cNvPr>
            <p:cNvSpPr>
              <a:spLocks/>
            </p:cNvSpPr>
            <p:nvPr/>
          </p:nvSpPr>
          <p:spPr bwMode="auto">
            <a:xfrm>
              <a:off x="5040" y="2592"/>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6" name="Freeform 90">
              <a:extLst>
                <a:ext uri="{FF2B5EF4-FFF2-40B4-BE49-F238E27FC236}">
                  <a16:creationId xmlns:a16="http://schemas.microsoft.com/office/drawing/2014/main" id="{BE1A07D5-2C16-44DE-9753-62232D85765F}"/>
                </a:ext>
              </a:extLst>
            </p:cNvPr>
            <p:cNvSpPr>
              <a:spLocks/>
            </p:cNvSpPr>
            <p:nvPr/>
          </p:nvSpPr>
          <p:spPr bwMode="auto">
            <a:xfrm>
              <a:off x="5088" y="2688"/>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7" name="Freeform 91">
              <a:extLst>
                <a:ext uri="{FF2B5EF4-FFF2-40B4-BE49-F238E27FC236}">
                  <a16:creationId xmlns:a16="http://schemas.microsoft.com/office/drawing/2014/main" id="{1CB0AC94-A7A6-438E-B55A-16B7A8AF5E08}"/>
                </a:ext>
              </a:extLst>
            </p:cNvPr>
            <p:cNvSpPr>
              <a:spLocks/>
            </p:cNvSpPr>
            <p:nvPr/>
          </p:nvSpPr>
          <p:spPr bwMode="auto">
            <a:xfrm>
              <a:off x="4704" y="2832"/>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8" name="Freeform 92">
              <a:extLst>
                <a:ext uri="{FF2B5EF4-FFF2-40B4-BE49-F238E27FC236}">
                  <a16:creationId xmlns:a16="http://schemas.microsoft.com/office/drawing/2014/main" id="{FB27EA8A-7386-4394-BEF0-09EC2EBD6BDF}"/>
                </a:ext>
              </a:extLst>
            </p:cNvPr>
            <p:cNvSpPr>
              <a:spLocks/>
            </p:cNvSpPr>
            <p:nvPr/>
          </p:nvSpPr>
          <p:spPr bwMode="auto">
            <a:xfrm>
              <a:off x="5136" y="2352"/>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49" name="Freeform 93">
              <a:extLst>
                <a:ext uri="{FF2B5EF4-FFF2-40B4-BE49-F238E27FC236}">
                  <a16:creationId xmlns:a16="http://schemas.microsoft.com/office/drawing/2014/main" id="{FF3727CF-5687-482E-966A-CFCD020E5371}"/>
                </a:ext>
              </a:extLst>
            </p:cNvPr>
            <p:cNvSpPr>
              <a:spLocks/>
            </p:cNvSpPr>
            <p:nvPr/>
          </p:nvSpPr>
          <p:spPr bwMode="auto">
            <a:xfrm>
              <a:off x="5136" y="2256"/>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0" name="Freeform 94">
              <a:extLst>
                <a:ext uri="{FF2B5EF4-FFF2-40B4-BE49-F238E27FC236}">
                  <a16:creationId xmlns:a16="http://schemas.microsoft.com/office/drawing/2014/main" id="{C3D85698-34EE-4780-B710-0B3046C03895}"/>
                </a:ext>
              </a:extLst>
            </p:cNvPr>
            <p:cNvSpPr>
              <a:spLocks/>
            </p:cNvSpPr>
            <p:nvPr/>
          </p:nvSpPr>
          <p:spPr bwMode="auto">
            <a:xfrm>
              <a:off x="5184" y="2304"/>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1" name="Freeform 95">
              <a:extLst>
                <a:ext uri="{FF2B5EF4-FFF2-40B4-BE49-F238E27FC236}">
                  <a16:creationId xmlns:a16="http://schemas.microsoft.com/office/drawing/2014/main" id="{A02237EA-3E20-41E4-A91B-DEEA551E0752}"/>
                </a:ext>
              </a:extLst>
            </p:cNvPr>
            <p:cNvSpPr>
              <a:spLocks/>
            </p:cNvSpPr>
            <p:nvPr/>
          </p:nvSpPr>
          <p:spPr bwMode="auto">
            <a:xfrm>
              <a:off x="5184" y="240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2" name="Freeform 96">
              <a:extLst>
                <a:ext uri="{FF2B5EF4-FFF2-40B4-BE49-F238E27FC236}">
                  <a16:creationId xmlns:a16="http://schemas.microsoft.com/office/drawing/2014/main" id="{CF773C4B-8313-4800-B955-A2E5A443CA3A}"/>
                </a:ext>
              </a:extLst>
            </p:cNvPr>
            <p:cNvSpPr>
              <a:spLocks/>
            </p:cNvSpPr>
            <p:nvPr/>
          </p:nvSpPr>
          <p:spPr bwMode="auto">
            <a:xfrm>
              <a:off x="5088" y="2304"/>
              <a:ext cx="192" cy="151"/>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3" name="Freeform 97">
              <a:extLst>
                <a:ext uri="{FF2B5EF4-FFF2-40B4-BE49-F238E27FC236}">
                  <a16:creationId xmlns:a16="http://schemas.microsoft.com/office/drawing/2014/main" id="{37ECA90B-5AC3-4984-8653-1F87C6365F91}"/>
                </a:ext>
              </a:extLst>
            </p:cNvPr>
            <p:cNvSpPr>
              <a:spLocks/>
            </p:cNvSpPr>
            <p:nvPr/>
          </p:nvSpPr>
          <p:spPr bwMode="auto">
            <a:xfrm>
              <a:off x="5328" y="2256"/>
              <a:ext cx="189" cy="47"/>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4" name="Freeform 98">
              <a:extLst>
                <a:ext uri="{FF2B5EF4-FFF2-40B4-BE49-F238E27FC236}">
                  <a16:creationId xmlns:a16="http://schemas.microsoft.com/office/drawing/2014/main" id="{BEBC2783-3320-4C02-B973-B009F79D6ADC}"/>
                </a:ext>
              </a:extLst>
            </p:cNvPr>
            <p:cNvSpPr>
              <a:spLocks/>
            </p:cNvSpPr>
            <p:nvPr/>
          </p:nvSpPr>
          <p:spPr bwMode="auto">
            <a:xfrm>
              <a:off x="5424" y="2208"/>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5" name="Freeform 99">
              <a:extLst>
                <a:ext uri="{FF2B5EF4-FFF2-40B4-BE49-F238E27FC236}">
                  <a16:creationId xmlns:a16="http://schemas.microsoft.com/office/drawing/2014/main" id="{57CF0724-7EE2-471A-A85D-6E03CCC8BE68}"/>
                </a:ext>
              </a:extLst>
            </p:cNvPr>
            <p:cNvSpPr>
              <a:spLocks/>
            </p:cNvSpPr>
            <p:nvPr/>
          </p:nvSpPr>
          <p:spPr bwMode="auto">
            <a:xfrm>
              <a:off x="5376" y="2208"/>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6" name="Freeform 100">
              <a:extLst>
                <a:ext uri="{FF2B5EF4-FFF2-40B4-BE49-F238E27FC236}">
                  <a16:creationId xmlns:a16="http://schemas.microsoft.com/office/drawing/2014/main" id="{74C1B37A-1405-4F21-A115-8C0D0C006F34}"/>
                </a:ext>
              </a:extLst>
            </p:cNvPr>
            <p:cNvSpPr>
              <a:spLocks/>
            </p:cNvSpPr>
            <p:nvPr/>
          </p:nvSpPr>
          <p:spPr bwMode="auto">
            <a:xfrm>
              <a:off x="5280" y="2304"/>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7" name="Freeform 101">
              <a:extLst>
                <a:ext uri="{FF2B5EF4-FFF2-40B4-BE49-F238E27FC236}">
                  <a16:creationId xmlns:a16="http://schemas.microsoft.com/office/drawing/2014/main" id="{8804491F-6BB4-4759-9F9F-B364EAD9A8A2}"/>
                </a:ext>
              </a:extLst>
            </p:cNvPr>
            <p:cNvSpPr>
              <a:spLocks/>
            </p:cNvSpPr>
            <p:nvPr/>
          </p:nvSpPr>
          <p:spPr bwMode="auto">
            <a:xfrm>
              <a:off x="5232" y="2304"/>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8" name="Freeform 102">
              <a:extLst>
                <a:ext uri="{FF2B5EF4-FFF2-40B4-BE49-F238E27FC236}">
                  <a16:creationId xmlns:a16="http://schemas.microsoft.com/office/drawing/2014/main" id="{CE1513BE-EFD5-45E0-9FB3-0D99269BF66F}"/>
                </a:ext>
              </a:extLst>
            </p:cNvPr>
            <p:cNvSpPr>
              <a:spLocks/>
            </p:cNvSpPr>
            <p:nvPr/>
          </p:nvSpPr>
          <p:spPr bwMode="auto">
            <a:xfrm>
              <a:off x="3556" y="2976"/>
              <a:ext cx="185" cy="171"/>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59" name="Freeform 103">
              <a:extLst>
                <a:ext uri="{FF2B5EF4-FFF2-40B4-BE49-F238E27FC236}">
                  <a16:creationId xmlns:a16="http://schemas.microsoft.com/office/drawing/2014/main" id="{5F91E837-D761-4758-B6C5-33931301EF04}"/>
                </a:ext>
              </a:extLst>
            </p:cNvPr>
            <p:cNvSpPr>
              <a:spLocks/>
            </p:cNvSpPr>
            <p:nvPr/>
          </p:nvSpPr>
          <p:spPr bwMode="auto">
            <a:xfrm>
              <a:off x="4704" y="288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0" name="Freeform 104">
              <a:extLst>
                <a:ext uri="{FF2B5EF4-FFF2-40B4-BE49-F238E27FC236}">
                  <a16:creationId xmlns:a16="http://schemas.microsoft.com/office/drawing/2014/main" id="{6AB2F131-BCD6-4443-A97F-60654C18125B}"/>
                </a:ext>
              </a:extLst>
            </p:cNvPr>
            <p:cNvSpPr>
              <a:spLocks/>
            </p:cNvSpPr>
            <p:nvPr/>
          </p:nvSpPr>
          <p:spPr bwMode="auto">
            <a:xfrm>
              <a:off x="4266" y="2928"/>
              <a:ext cx="47" cy="107"/>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1" name="Freeform 105">
              <a:extLst>
                <a:ext uri="{FF2B5EF4-FFF2-40B4-BE49-F238E27FC236}">
                  <a16:creationId xmlns:a16="http://schemas.microsoft.com/office/drawing/2014/main" id="{7F65E90A-8E45-48BD-930D-1874A789EC55}"/>
                </a:ext>
              </a:extLst>
            </p:cNvPr>
            <p:cNvSpPr>
              <a:spLocks/>
            </p:cNvSpPr>
            <p:nvPr/>
          </p:nvSpPr>
          <p:spPr bwMode="auto">
            <a:xfrm>
              <a:off x="4272" y="2772"/>
              <a:ext cx="97" cy="211"/>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2" name="Freeform 106">
              <a:extLst>
                <a:ext uri="{FF2B5EF4-FFF2-40B4-BE49-F238E27FC236}">
                  <a16:creationId xmlns:a16="http://schemas.microsoft.com/office/drawing/2014/main" id="{D98F4004-97F3-4A67-B944-E28FC75FC18D}"/>
                </a:ext>
              </a:extLst>
            </p:cNvPr>
            <p:cNvSpPr>
              <a:spLocks/>
            </p:cNvSpPr>
            <p:nvPr/>
          </p:nvSpPr>
          <p:spPr bwMode="auto">
            <a:xfrm>
              <a:off x="4800" y="2592"/>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3" name="Freeform 107">
              <a:extLst>
                <a:ext uri="{FF2B5EF4-FFF2-40B4-BE49-F238E27FC236}">
                  <a16:creationId xmlns:a16="http://schemas.microsoft.com/office/drawing/2014/main" id="{90E9FC92-4D96-4988-8F34-B8DB063DC049}"/>
                </a:ext>
              </a:extLst>
            </p:cNvPr>
            <p:cNvSpPr>
              <a:spLocks/>
            </p:cNvSpPr>
            <p:nvPr/>
          </p:nvSpPr>
          <p:spPr bwMode="auto">
            <a:xfrm>
              <a:off x="4800" y="264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4" name="Freeform 108">
              <a:extLst>
                <a:ext uri="{FF2B5EF4-FFF2-40B4-BE49-F238E27FC236}">
                  <a16:creationId xmlns:a16="http://schemas.microsoft.com/office/drawing/2014/main" id="{7DD1A6C0-1092-4FFE-B97D-FB40A8576C3D}"/>
                </a:ext>
              </a:extLst>
            </p:cNvPr>
            <p:cNvSpPr>
              <a:spLocks/>
            </p:cNvSpPr>
            <p:nvPr/>
          </p:nvSpPr>
          <p:spPr bwMode="auto">
            <a:xfrm>
              <a:off x="4848" y="264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5" name="Freeform 109">
              <a:extLst>
                <a:ext uri="{FF2B5EF4-FFF2-40B4-BE49-F238E27FC236}">
                  <a16:creationId xmlns:a16="http://schemas.microsoft.com/office/drawing/2014/main" id="{5FC9B1E3-A373-478A-8A99-D2AC1FD3DA92}"/>
                </a:ext>
              </a:extLst>
            </p:cNvPr>
            <p:cNvSpPr>
              <a:spLocks/>
            </p:cNvSpPr>
            <p:nvPr/>
          </p:nvSpPr>
          <p:spPr bwMode="auto">
            <a:xfrm>
              <a:off x="4032" y="2736"/>
              <a:ext cx="144" cy="96"/>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6" name="Freeform 110">
              <a:extLst>
                <a:ext uri="{FF2B5EF4-FFF2-40B4-BE49-F238E27FC236}">
                  <a16:creationId xmlns:a16="http://schemas.microsoft.com/office/drawing/2014/main" id="{492C756A-A742-4DC2-B061-93931401CE5F}"/>
                </a:ext>
              </a:extLst>
            </p:cNvPr>
            <p:cNvSpPr>
              <a:spLocks/>
            </p:cNvSpPr>
            <p:nvPr/>
          </p:nvSpPr>
          <p:spPr bwMode="auto">
            <a:xfrm>
              <a:off x="4128" y="2688"/>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7" name="Freeform 111">
              <a:extLst>
                <a:ext uri="{FF2B5EF4-FFF2-40B4-BE49-F238E27FC236}">
                  <a16:creationId xmlns:a16="http://schemas.microsoft.com/office/drawing/2014/main" id="{F30CC47F-7843-488F-BD20-0D663E63DF15}"/>
                </a:ext>
              </a:extLst>
            </p:cNvPr>
            <p:cNvSpPr>
              <a:spLocks/>
            </p:cNvSpPr>
            <p:nvPr/>
          </p:nvSpPr>
          <p:spPr bwMode="auto">
            <a:xfrm>
              <a:off x="4656" y="288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8" name="Freeform 112">
              <a:extLst>
                <a:ext uri="{FF2B5EF4-FFF2-40B4-BE49-F238E27FC236}">
                  <a16:creationId xmlns:a16="http://schemas.microsoft.com/office/drawing/2014/main" id="{80A8C7BB-C280-4DDD-968E-2646FC39361D}"/>
                </a:ext>
              </a:extLst>
            </p:cNvPr>
            <p:cNvSpPr>
              <a:spLocks/>
            </p:cNvSpPr>
            <p:nvPr/>
          </p:nvSpPr>
          <p:spPr bwMode="auto">
            <a:xfrm>
              <a:off x="4608" y="288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69" name="Freeform 113">
              <a:extLst>
                <a:ext uri="{FF2B5EF4-FFF2-40B4-BE49-F238E27FC236}">
                  <a16:creationId xmlns:a16="http://schemas.microsoft.com/office/drawing/2014/main" id="{2846DEDB-BE57-4120-AE18-CB19B74C752B}"/>
                </a:ext>
              </a:extLst>
            </p:cNvPr>
            <p:cNvSpPr>
              <a:spLocks/>
            </p:cNvSpPr>
            <p:nvPr/>
          </p:nvSpPr>
          <p:spPr bwMode="auto">
            <a:xfrm>
              <a:off x="3408" y="2640"/>
              <a:ext cx="192" cy="144"/>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0" name="Freeform 114">
              <a:extLst>
                <a:ext uri="{FF2B5EF4-FFF2-40B4-BE49-F238E27FC236}">
                  <a16:creationId xmlns:a16="http://schemas.microsoft.com/office/drawing/2014/main" id="{6BC12BDF-E257-442B-AD22-08DF03CB7831}"/>
                </a:ext>
              </a:extLst>
            </p:cNvPr>
            <p:cNvSpPr>
              <a:spLocks/>
            </p:cNvSpPr>
            <p:nvPr/>
          </p:nvSpPr>
          <p:spPr bwMode="auto">
            <a:xfrm>
              <a:off x="3696" y="2544"/>
              <a:ext cx="96" cy="192"/>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1" name="Freeform 115">
              <a:extLst>
                <a:ext uri="{FF2B5EF4-FFF2-40B4-BE49-F238E27FC236}">
                  <a16:creationId xmlns:a16="http://schemas.microsoft.com/office/drawing/2014/main" id="{A7FFB5A2-9923-4B82-B4BA-B639D64F5F04}"/>
                </a:ext>
              </a:extLst>
            </p:cNvPr>
            <p:cNvSpPr>
              <a:spLocks/>
            </p:cNvSpPr>
            <p:nvPr/>
          </p:nvSpPr>
          <p:spPr bwMode="auto">
            <a:xfrm>
              <a:off x="3744" y="2640"/>
              <a:ext cx="153" cy="207"/>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2" name="Freeform 116">
              <a:extLst>
                <a:ext uri="{FF2B5EF4-FFF2-40B4-BE49-F238E27FC236}">
                  <a16:creationId xmlns:a16="http://schemas.microsoft.com/office/drawing/2014/main" id="{B62FB8BD-811D-41B1-9B9A-B43104A34956}"/>
                </a:ext>
              </a:extLst>
            </p:cNvPr>
            <p:cNvSpPr>
              <a:spLocks/>
            </p:cNvSpPr>
            <p:nvPr/>
          </p:nvSpPr>
          <p:spPr bwMode="auto">
            <a:xfrm>
              <a:off x="3792" y="2840"/>
              <a:ext cx="137" cy="191"/>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3" name="Freeform 117">
              <a:extLst>
                <a:ext uri="{FF2B5EF4-FFF2-40B4-BE49-F238E27FC236}">
                  <a16:creationId xmlns:a16="http://schemas.microsoft.com/office/drawing/2014/main" id="{E68EE8F7-41D7-43BB-892F-E8FEB69FE632}"/>
                </a:ext>
              </a:extLst>
            </p:cNvPr>
            <p:cNvSpPr>
              <a:spLocks/>
            </p:cNvSpPr>
            <p:nvPr/>
          </p:nvSpPr>
          <p:spPr bwMode="auto">
            <a:xfrm flipH="1">
              <a:off x="3265" y="2400"/>
              <a:ext cx="47" cy="103"/>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4" name="Freeform 118">
              <a:extLst>
                <a:ext uri="{FF2B5EF4-FFF2-40B4-BE49-F238E27FC236}">
                  <a16:creationId xmlns:a16="http://schemas.microsoft.com/office/drawing/2014/main" id="{019F825A-7478-4313-97BE-21AEE3ACB887}"/>
                </a:ext>
              </a:extLst>
            </p:cNvPr>
            <p:cNvSpPr>
              <a:spLocks/>
            </p:cNvSpPr>
            <p:nvPr/>
          </p:nvSpPr>
          <p:spPr bwMode="auto">
            <a:xfrm>
              <a:off x="3360" y="2208"/>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5" name="Freeform 119">
              <a:extLst>
                <a:ext uri="{FF2B5EF4-FFF2-40B4-BE49-F238E27FC236}">
                  <a16:creationId xmlns:a16="http://schemas.microsoft.com/office/drawing/2014/main" id="{2FE51827-73FE-423D-9AB1-DC628B09000B}"/>
                </a:ext>
              </a:extLst>
            </p:cNvPr>
            <p:cNvSpPr>
              <a:spLocks/>
            </p:cNvSpPr>
            <p:nvPr/>
          </p:nvSpPr>
          <p:spPr bwMode="auto">
            <a:xfrm>
              <a:off x="3408" y="2352"/>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6" name="Freeform 120">
              <a:extLst>
                <a:ext uri="{FF2B5EF4-FFF2-40B4-BE49-F238E27FC236}">
                  <a16:creationId xmlns:a16="http://schemas.microsoft.com/office/drawing/2014/main" id="{3ECFF1D1-2FA8-4AA4-94D0-A2E4F2CACEF4}"/>
                </a:ext>
              </a:extLst>
            </p:cNvPr>
            <p:cNvSpPr>
              <a:spLocks/>
            </p:cNvSpPr>
            <p:nvPr/>
          </p:nvSpPr>
          <p:spPr bwMode="auto">
            <a:xfrm>
              <a:off x="4992" y="2592"/>
              <a:ext cx="141" cy="119"/>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7" name="Freeform 121">
              <a:extLst>
                <a:ext uri="{FF2B5EF4-FFF2-40B4-BE49-F238E27FC236}">
                  <a16:creationId xmlns:a16="http://schemas.microsoft.com/office/drawing/2014/main" id="{05A55137-CED0-4041-A8D1-0D4C97B7361A}"/>
                </a:ext>
              </a:extLst>
            </p:cNvPr>
            <p:cNvSpPr>
              <a:spLocks/>
            </p:cNvSpPr>
            <p:nvPr/>
          </p:nvSpPr>
          <p:spPr bwMode="auto">
            <a:xfrm flipH="1" flipV="1">
              <a:off x="4965" y="2444"/>
              <a:ext cx="55" cy="144"/>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8" name="Freeform 122">
              <a:extLst>
                <a:ext uri="{FF2B5EF4-FFF2-40B4-BE49-F238E27FC236}">
                  <a16:creationId xmlns:a16="http://schemas.microsoft.com/office/drawing/2014/main" id="{43AC8F22-0453-4F74-B434-7C67E93E5183}"/>
                </a:ext>
              </a:extLst>
            </p:cNvPr>
            <p:cNvSpPr>
              <a:spLocks/>
            </p:cNvSpPr>
            <p:nvPr/>
          </p:nvSpPr>
          <p:spPr bwMode="auto">
            <a:xfrm>
              <a:off x="3615" y="2364"/>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79" name="Freeform 126">
              <a:extLst>
                <a:ext uri="{FF2B5EF4-FFF2-40B4-BE49-F238E27FC236}">
                  <a16:creationId xmlns:a16="http://schemas.microsoft.com/office/drawing/2014/main" id="{1FB150CB-11AC-470B-8849-70964E0AC297}"/>
                </a:ext>
              </a:extLst>
            </p:cNvPr>
            <p:cNvSpPr>
              <a:spLocks/>
            </p:cNvSpPr>
            <p:nvPr/>
          </p:nvSpPr>
          <p:spPr bwMode="auto">
            <a:xfrm>
              <a:off x="3696" y="2400"/>
              <a:ext cx="41" cy="55"/>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80" name="Freeform 127">
              <a:extLst>
                <a:ext uri="{FF2B5EF4-FFF2-40B4-BE49-F238E27FC236}">
                  <a16:creationId xmlns:a16="http://schemas.microsoft.com/office/drawing/2014/main" id="{3AE88D94-7785-4631-8FF1-8D2F07FE52B8}"/>
                </a:ext>
              </a:extLst>
            </p:cNvPr>
            <p:cNvSpPr>
              <a:spLocks/>
            </p:cNvSpPr>
            <p:nvPr/>
          </p:nvSpPr>
          <p:spPr bwMode="auto">
            <a:xfrm>
              <a:off x="4031" y="2472"/>
              <a:ext cx="205" cy="79"/>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81" name="Freeform 128">
              <a:extLst>
                <a:ext uri="{FF2B5EF4-FFF2-40B4-BE49-F238E27FC236}">
                  <a16:creationId xmlns:a16="http://schemas.microsoft.com/office/drawing/2014/main" id="{611380CC-EE9F-451F-985F-1310971AFA52}"/>
                </a:ext>
              </a:extLst>
            </p:cNvPr>
            <p:cNvSpPr>
              <a:spLocks/>
            </p:cNvSpPr>
            <p:nvPr/>
          </p:nvSpPr>
          <p:spPr bwMode="auto">
            <a:xfrm rot="11231691">
              <a:off x="4884" y="2312"/>
              <a:ext cx="89" cy="67"/>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82" name="Freeform 129">
              <a:extLst>
                <a:ext uri="{FF2B5EF4-FFF2-40B4-BE49-F238E27FC236}">
                  <a16:creationId xmlns:a16="http://schemas.microsoft.com/office/drawing/2014/main" id="{86CEFA2D-3C2F-4E94-BB73-8647F0682A5B}"/>
                </a:ext>
              </a:extLst>
            </p:cNvPr>
            <p:cNvSpPr>
              <a:spLocks/>
            </p:cNvSpPr>
            <p:nvPr/>
          </p:nvSpPr>
          <p:spPr bwMode="auto">
            <a:xfrm>
              <a:off x="4324" y="2420"/>
              <a:ext cx="273" cy="211"/>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83" name="Freeform 130">
              <a:extLst>
                <a:ext uri="{FF2B5EF4-FFF2-40B4-BE49-F238E27FC236}">
                  <a16:creationId xmlns:a16="http://schemas.microsoft.com/office/drawing/2014/main" id="{D7899BD1-C682-41AF-804E-4ED761484684}"/>
                </a:ext>
              </a:extLst>
            </p:cNvPr>
            <p:cNvSpPr>
              <a:spLocks/>
            </p:cNvSpPr>
            <p:nvPr/>
          </p:nvSpPr>
          <p:spPr bwMode="auto">
            <a:xfrm rot="11231691">
              <a:off x="3522" y="2323"/>
              <a:ext cx="87" cy="150"/>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sp>
          <p:nvSpPr>
            <p:cNvPr id="284" name="Freeform 131">
              <a:extLst>
                <a:ext uri="{FF2B5EF4-FFF2-40B4-BE49-F238E27FC236}">
                  <a16:creationId xmlns:a16="http://schemas.microsoft.com/office/drawing/2014/main" id="{EEF40AA4-0FDB-4A18-9B7C-A47975AE05C9}"/>
                </a:ext>
              </a:extLst>
            </p:cNvPr>
            <p:cNvSpPr>
              <a:spLocks/>
            </p:cNvSpPr>
            <p:nvPr/>
          </p:nvSpPr>
          <p:spPr bwMode="auto">
            <a:xfrm rot="11231691">
              <a:off x="4700" y="2360"/>
              <a:ext cx="89" cy="67"/>
            </a:xfrm>
            <a:custGeom>
              <a:avLst/>
              <a:gdLst>
                <a:gd name="T0" fmla="*/ 29 w 41"/>
                <a:gd name="T1" fmla="*/ 35 h 55"/>
                <a:gd name="T2" fmla="*/ 5 w 41"/>
                <a:gd name="T3" fmla="*/ 35 h 55"/>
                <a:gd name="T4" fmla="*/ 21 w 41"/>
                <a:gd name="T5" fmla="*/ 55 h 55"/>
                <a:gd name="T6" fmla="*/ 29 w 41"/>
                <a:gd name="T7" fmla="*/ 35 h 55"/>
              </a:gdLst>
              <a:ahLst/>
              <a:cxnLst>
                <a:cxn ang="0">
                  <a:pos x="T0" y="T1"/>
                </a:cxn>
                <a:cxn ang="0">
                  <a:pos x="T2" y="T3"/>
                </a:cxn>
                <a:cxn ang="0">
                  <a:pos x="T4" y="T5"/>
                </a:cxn>
                <a:cxn ang="0">
                  <a:pos x="T6" y="T7"/>
                </a:cxn>
              </a:cxnLst>
              <a:rect l="0" t="0" r="r" b="b"/>
              <a:pathLst>
                <a:path w="41" h="55">
                  <a:moveTo>
                    <a:pt x="29" y="35"/>
                  </a:moveTo>
                  <a:cubicBezTo>
                    <a:pt x="26" y="21"/>
                    <a:pt x="25" y="0"/>
                    <a:pt x="5" y="35"/>
                  </a:cubicBezTo>
                  <a:cubicBezTo>
                    <a:pt x="0" y="44"/>
                    <a:pt x="18" y="53"/>
                    <a:pt x="21" y="55"/>
                  </a:cubicBezTo>
                  <a:cubicBezTo>
                    <a:pt x="41" y="48"/>
                    <a:pt x="29" y="51"/>
                    <a:pt x="29" y="35"/>
                  </a:cubicBezTo>
                  <a:close/>
                </a:path>
              </a:pathLst>
            </a:custGeom>
            <a:solidFill>
              <a:srgbClr val="FFCC00"/>
            </a:solidFill>
            <a:ln w="63500" cap="flat" cmpd="sng">
              <a:solidFill>
                <a:srgbClr val="FFCC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0"/>
                </a:spcBef>
                <a:spcAft>
                  <a:spcPct val="0"/>
                </a:spcAft>
                <a:defRPr/>
              </a:pPr>
              <a:endParaRPr lang="en-US" sz="2000">
                <a:solidFill>
                  <a:srgbClr val="55542A"/>
                </a:solidFill>
                <a:latin typeface="Franklin Gothic Medium" charset="0"/>
                <a:ea typeface="ＭＳ Ｐゴシック" charset="0"/>
              </a:endParaRPr>
            </a:p>
          </p:txBody>
        </p:sp>
      </p:grpSp>
      <p:pic>
        <p:nvPicPr>
          <p:cNvPr id="285" name="Picture 284">
            <a:extLst>
              <a:ext uri="{FF2B5EF4-FFF2-40B4-BE49-F238E27FC236}">
                <a16:creationId xmlns:a16="http://schemas.microsoft.com/office/drawing/2014/main" id="{C5EB3A4E-FB1A-4E56-B379-CD64031A36EE}"/>
              </a:ext>
            </a:extLst>
          </p:cNvPr>
          <p:cNvPicPr>
            <a:picLocks noChangeAspect="1"/>
          </p:cNvPicPr>
          <p:nvPr/>
        </p:nvPicPr>
        <p:blipFill>
          <a:blip r:embed="rId3"/>
          <a:stretch>
            <a:fillRect/>
          </a:stretch>
        </p:blipFill>
        <p:spPr>
          <a:xfrm>
            <a:off x="0" y="1819275"/>
            <a:ext cx="4109060" cy="3645724"/>
          </a:xfrm>
          <a:prstGeom prst="rect">
            <a:avLst/>
          </a:prstGeom>
        </p:spPr>
      </p:pic>
      <p:sp>
        <p:nvSpPr>
          <p:cNvPr id="286" name="Text Box 138">
            <a:extLst>
              <a:ext uri="{FF2B5EF4-FFF2-40B4-BE49-F238E27FC236}">
                <a16:creationId xmlns:a16="http://schemas.microsoft.com/office/drawing/2014/main" id="{A68A8584-81C0-4282-B664-3D05DDB48DC1}"/>
              </a:ext>
            </a:extLst>
          </p:cNvPr>
          <p:cNvSpPr txBox="1">
            <a:spLocks noChangeArrowheads="1"/>
          </p:cNvSpPr>
          <p:nvPr/>
        </p:nvSpPr>
        <p:spPr bwMode="auto">
          <a:xfrm>
            <a:off x="615725" y="5810908"/>
            <a:ext cx="2731838"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400" b="1" dirty="0">
                <a:solidFill>
                  <a:prstClr val="black">
                    <a:lumMod val="65000"/>
                    <a:lumOff val="35000"/>
                  </a:prstClr>
                </a:solidFill>
                <a:latin typeface="Arial" panose="020B0604020202020204" pitchFamily="34" charset="0"/>
                <a:ea typeface="ＭＳ Ｐゴシック" charset="0"/>
                <a:cs typeface="Arial" panose="020B0604020202020204" pitchFamily="34" charset="0"/>
              </a:rPr>
              <a:t>Portland Cement </a:t>
            </a:r>
          </a:p>
          <a:p>
            <a:pPr fontAlgn="base">
              <a:spcBef>
                <a:spcPct val="0"/>
              </a:spcBef>
              <a:spcAft>
                <a:spcPct val="0"/>
              </a:spcAft>
              <a:defRPr/>
            </a:pPr>
            <a:r>
              <a:rPr lang="en-US" sz="2400" b="1" dirty="0">
                <a:solidFill>
                  <a:prstClr val="black">
                    <a:lumMod val="65000"/>
                    <a:lumOff val="35000"/>
                  </a:prstClr>
                </a:solidFill>
                <a:latin typeface="Arial" panose="020B0604020202020204" pitchFamily="34" charset="0"/>
                <a:ea typeface="ＭＳ Ｐゴシック" charset="0"/>
                <a:cs typeface="Arial" panose="020B0604020202020204" pitchFamily="34" charset="0"/>
              </a:rPr>
              <a:t>Concrete </a:t>
            </a:r>
            <a:r>
              <a:rPr lang="en-US" sz="2400" b="1" dirty="0">
                <a:solidFill>
                  <a:prstClr val="black">
                    <a:lumMod val="65000"/>
                    <a:lumOff val="35000"/>
                  </a:prstClr>
                </a:solidFill>
                <a:latin typeface="Trebuchet MS" panose="020B0603020202020204" pitchFamily="34" charset="0"/>
                <a:ea typeface="ＭＳ Ｐゴシック" charset="0"/>
                <a:cs typeface="Arial" panose="020B0604020202020204" pitchFamily="34" charset="0"/>
              </a:rPr>
              <a:t>System</a:t>
            </a:r>
          </a:p>
        </p:txBody>
      </p:sp>
      <p:sp>
        <p:nvSpPr>
          <p:cNvPr id="287" name="Text Box 139">
            <a:extLst>
              <a:ext uri="{FF2B5EF4-FFF2-40B4-BE49-F238E27FC236}">
                <a16:creationId xmlns:a16="http://schemas.microsoft.com/office/drawing/2014/main" id="{7FA2670D-B61E-4691-A0E6-714153C34CCC}"/>
              </a:ext>
            </a:extLst>
          </p:cNvPr>
          <p:cNvSpPr txBox="1">
            <a:spLocks noChangeArrowheads="1"/>
          </p:cNvSpPr>
          <p:nvPr/>
        </p:nvSpPr>
        <p:spPr bwMode="auto">
          <a:xfrm>
            <a:off x="5117056" y="5829301"/>
            <a:ext cx="3483647"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2400" b="1" dirty="0">
                <a:solidFill>
                  <a:prstClr val="black">
                    <a:lumMod val="65000"/>
                    <a:lumOff val="35000"/>
                  </a:prstClr>
                </a:solidFill>
                <a:latin typeface="Trebuchet MS" panose="020B0603020202020204"/>
                <a:ea typeface="ＭＳ Ｐゴシック" charset="0"/>
                <a:cs typeface="Arial" panose="020B0604020202020204" pitchFamily="34" charset="0"/>
              </a:rPr>
              <a:t>Portland-Slag Cement </a:t>
            </a:r>
          </a:p>
          <a:p>
            <a:pPr algn="ctr" fontAlgn="base">
              <a:spcBef>
                <a:spcPct val="0"/>
              </a:spcBef>
              <a:spcAft>
                <a:spcPct val="0"/>
              </a:spcAft>
              <a:defRPr/>
            </a:pPr>
            <a:r>
              <a:rPr lang="en-US" sz="2400" b="1" dirty="0">
                <a:solidFill>
                  <a:prstClr val="black">
                    <a:lumMod val="65000"/>
                    <a:lumOff val="35000"/>
                  </a:prstClr>
                </a:solidFill>
                <a:latin typeface="Trebuchet MS" panose="020B0603020202020204"/>
                <a:ea typeface="ＭＳ Ｐゴシック" charset="0"/>
                <a:cs typeface="Arial" panose="020B0604020202020204" pitchFamily="34" charset="0"/>
              </a:rPr>
              <a:t>Concrete System</a:t>
            </a:r>
          </a:p>
        </p:txBody>
      </p:sp>
      <p:sp>
        <p:nvSpPr>
          <p:cNvPr id="288" name="Text Box 134">
            <a:extLst>
              <a:ext uri="{FF2B5EF4-FFF2-40B4-BE49-F238E27FC236}">
                <a16:creationId xmlns:a16="http://schemas.microsoft.com/office/drawing/2014/main" id="{E605DA2F-FAED-4425-B24B-BF6BB0BC98E0}"/>
              </a:ext>
            </a:extLst>
          </p:cNvPr>
          <p:cNvSpPr txBox="1">
            <a:spLocks noChangeArrowheads="1"/>
          </p:cNvSpPr>
          <p:nvPr/>
        </p:nvSpPr>
        <p:spPr bwMode="auto">
          <a:xfrm>
            <a:off x="1581594" y="2493963"/>
            <a:ext cx="1380506"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000" b="1" dirty="0">
                <a:solidFill>
                  <a:prstClr val="white"/>
                </a:solidFill>
                <a:latin typeface="Trebuchet MS" panose="020B0603020202020204"/>
                <a:ea typeface="ＭＳ Ｐゴシック" charset="0"/>
              </a:rPr>
              <a:t>Aggregate</a:t>
            </a:r>
          </a:p>
        </p:txBody>
      </p:sp>
      <p:sp>
        <p:nvSpPr>
          <p:cNvPr id="289" name="Text Box 135">
            <a:extLst>
              <a:ext uri="{FF2B5EF4-FFF2-40B4-BE49-F238E27FC236}">
                <a16:creationId xmlns:a16="http://schemas.microsoft.com/office/drawing/2014/main" id="{0F1800E2-F1E7-4887-BA89-22B2D901AB26}"/>
              </a:ext>
            </a:extLst>
          </p:cNvPr>
          <p:cNvSpPr txBox="1">
            <a:spLocks noChangeArrowheads="1"/>
          </p:cNvSpPr>
          <p:nvPr/>
        </p:nvSpPr>
        <p:spPr bwMode="auto">
          <a:xfrm>
            <a:off x="1829244" y="5121275"/>
            <a:ext cx="217239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000" b="1" dirty="0">
                <a:solidFill>
                  <a:prstClr val="black">
                    <a:lumMod val="65000"/>
                    <a:lumOff val="35000"/>
                  </a:prstClr>
                </a:solidFill>
                <a:latin typeface="Book Antiqua" panose="02040602050305030304" pitchFamily="18" charset="0"/>
                <a:ea typeface="ＭＳ Ｐゴシック" charset="0"/>
              </a:rPr>
              <a:t>Portland </a:t>
            </a:r>
            <a:r>
              <a:rPr lang="en-US" sz="2000" b="1" dirty="0">
                <a:solidFill>
                  <a:prstClr val="black">
                    <a:lumMod val="65000"/>
                    <a:lumOff val="35000"/>
                  </a:prstClr>
                </a:solidFill>
                <a:latin typeface="Trebuchet MS" panose="020B0603020202020204"/>
                <a:ea typeface="ＭＳ Ｐゴシック" charset="0"/>
              </a:rPr>
              <a:t>Cement</a:t>
            </a:r>
          </a:p>
        </p:txBody>
      </p:sp>
      <p:sp>
        <p:nvSpPr>
          <p:cNvPr id="290" name="Text Box 136">
            <a:extLst>
              <a:ext uri="{FF2B5EF4-FFF2-40B4-BE49-F238E27FC236}">
                <a16:creationId xmlns:a16="http://schemas.microsoft.com/office/drawing/2014/main" id="{34B727CE-DA83-4B03-A7A8-1AD72F410605}"/>
              </a:ext>
            </a:extLst>
          </p:cNvPr>
          <p:cNvSpPr txBox="1">
            <a:spLocks noChangeArrowheads="1"/>
          </p:cNvSpPr>
          <p:nvPr/>
        </p:nvSpPr>
        <p:spPr bwMode="auto">
          <a:xfrm>
            <a:off x="7290601" y="5248091"/>
            <a:ext cx="1673856"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000" b="1" dirty="0">
                <a:solidFill>
                  <a:prstClr val="black">
                    <a:lumMod val="65000"/>
                    <a:lumOff val="35000"/>
                  </a:prstClr>
                </a:solidFill>
                <a:latin typeface="Trebuchet MS" panose="020B0603020202020204"/>
                <a:ea typeface="ＭＳ Ｐゴシック" charset="0"/>
              </a:rPr>
              <a:t>Slag Cement</a:t>
            </a:r>
          </a:p>
        </p:txBody>
      </p:sp>
      <p:sp>
        <p:nvSpPr>
          <p:cNvPr id="291" name="Text Box 140">
            <a:extLst>
              <a:ext uri="{FF2B5EF4-FFF2-40B4-BE49-F238E27FC236}">
                <a16:creationId xmlns:a16="http://schemas.microsoft.com/office/drawing/2014/main" id="{7D6B51FE-F8F5-48E9-B157-D93E10B2EC1B}"/>
              </a:ext>
            </a:extLst>
          </p:cNvPr>
          <p:cNvSpPr txBox="1">
            <a:spLocks noChangeArrowheads="1"/>
          </p:cNvSpPr>
          <p:nvPr/>
        </p:nvSpPr>
        <p:spPr bwMode="auto">
          <a:xfrm>
            <a:off x="6406007" y="2457450"/>
            <a:ext cx="1380506"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000" b="1" dirty="0">
                <a:solidFill>
                  <a:prstClr val="white"/>
                </a:solidFill>
                <a:latin typeface="Book Antiqua" panose="02040602050305030304" pitchFamily="18" charset="0"/>
                <a:ea typeface="ＭＳ Ｐゴシック" charset="0"/>
              </a:rPr>
              <a:t>Aggregate</a:t>
            </a:r>
          </a:p>
        </p:txBody>
      </p:sp>
      <p:sp>
        <p:nvSpPr>
          <p:cNvPr id="292" name="Line 141">
            <a:extLst>
              <a:ext uri="{FF2B5EF4-FFF2-40B4-BE49-F238E27FC236}">
                <a16:creationId xmlns:a16="http://schemas.microsoft.com/office/drawing/2014/main" id="{C4B53F80-AB6E-4246-BDE4-B8572BA6112F}"/>
              </a:ext>
            </a:extLst>
          </p:cNvPr>
          <p:cNvSpPr>
            <a:spLocks noChangeShapeType="1"/>
          </p:cNvSpPr>
          <p:nvPr/>
        </p:nvSpPr>
        <p:spPr bwMode="auto">
          <a:xfrm>
            <a:off x="3505644" y="4057650"/>
            <a:ext cx="76200" cy="990600"/>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
        <p:nvSpPr>
          <p:cNvPr id="293" name="Line 142">
            <a:extLst>
              <a:ext uri="{FF2B5EF4-FFF2-40B4-BE49-F238E27FC236}">
                <a16:creationId xmlns:a16="http://schemas.microsoft.com/office/drawing/2014/main" id="{282E61B2-F117-4EE6-B600-CF774BFFB483}"/>
              </a:ext>
            </a:extLst>
          </p:cNvPr>
          <p:cNvSpPr>
            <a:spLocks noChangeShapeType="1"/>
          </p:cNvSpPr>
          <p:nvPr/>
        </p:nvSpPr>
        <p:spPr bwMode="auto">
          <a:xfrm flipH="1">
            <a:off x="3581844" y="4057650"/>
            <a:ext cx="1447800" cy="990600"/>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
        <p:nvSpPr>
          <p:cNvPr id="294" name="Line 143">
            <a:extLst>
              <a:ext uri="{FF2B5EF4-FFF2-40B4-BE49-F238E27FC236}">
                <a16:creationId xmlns:a16="http://schemas.microsoft.com/office/drawing/2014/main" id="{C6EEE67B-7232-4249-80B5-23E4518D82DB}"/>
              </a:ext>
            </a:extLst>
          </p:cNvPr>
          <p:cNvSpPr>
            <a:spLocks noChangeShapeType="1"/>
          </p:cNvSpPr>
          <p:nvPr/>
        </p:nvSpPr>
        <p:spPr bwMode="auto">
          <a:xfrm>
            <a:off x="7188645" y="4899543"/>
            <a:ext cx="597868" cy="388421"/>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
        <p:nvSpPr>
          <p:cNvPr id="295" name="Text Box 144">
            <a:extLst>
              <a:ext uri="{FF2B5EF4-FFF2-40B4-BE49-F238E27FC236}">
                <a16:creationId xmlns:a16="http://schemas.microsoft.com/office/drawing/2014/main" id="{5C74EB95-B153-4FAE-B601-27C669E37DB2}"/>
              </a:ext>
            </a:extLst>
          </p:cNvPr>
          <p:cNvSpPr txBox="1">
            <a:spLocks noChangeArrowheads="1"/>
          </p:cNvSpPr>
          <p:nvPr/>
        </p:nvSpPr>
        <p:spPr bwMode="auto">
          <a:xfrm>
            <a:off x="4004875" y="2228851"/>
            <a:ext cx="1124026"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fontAlgn="base">
              <a:spcBef>
                <a:spcPct val="0"/>
              </a:spcBef>
              <a:spcAft>
                <a:spcPct val="0"/>
              </a:spcAft>
              <a:defRPr/>
            </a:pPr>
            <a:r>
              <a:rPr lang="en-US" sz="2000" b="1" dirty="0">
                <a:solidFill>
                  <a:srgbClr val="55542A"/>
                </a:solidFill>
                <a:latin typeface="Trebuchet MS" panose="020B0603020202020204"/>
                <a:ea typeface="ＭＳ Ｐゴシック" charset="0"/>
              </a:rPr>
              <a:t>Voids</a:t>
            </a:r>
          </a:p>
          <a:p>
            <a:pPr algn="ctr" fontAlgn="base">
              <a:spcBef>
                <a:spcPct val="0"/>
              </a:spcBef>
              <a:spcAft>
                <a:spcPct val="0"/>
              </a:spcAft>
              <a:defRPr/>
            </a:pPr>
            <a:r>
              <a:rPr lang="en-US" sz="2000" b="1" dirty="0">
                <a:solidFill>
                  <a:srgbClr val="55542A"/>
                </a:solidFill>
                <a:latin typeface="Trebuchet MS" panose="020B0603020202020204"/>
                <a:ea typeface="ＭＳ Ｐゴシック" charset="0"/>
              </a:rPr>
              <a:t>and</a:t>
            </a:r>
          </a:p>
          <a:p>
            <a:pPr algn="ctr" fontAlgn="base">
              <a:spcBef>
                <a:spcPct val="0"/>
              </a:spcBef>
              <a:spcAft>
                <a:spcPct val="0"/>
              </a:spcAft>
              <a:defRPr/>
            </a:pPr>
            <a:r>
              <a:rPr lang="en-US" sz="2000" b="1" dirty="0" err="1">
                <a:solidFill>
                  <a:srgbClr val="55542A"/>
                </a:solidFill>
                <a:latin typeface="Trebuchet MS" panose="020B0603020202020204"/>
                <a:ea typeface="ＭＳ Ｐゴシック" charset="0"/>
              </a:rPr>
              <a:t>Ca</a:t>
            </a:r>
            <a:r>
              <a:rPr lang="en-US" sz="2000" b="1" dirty="0">
                <a:solidFill>
                  <a:srgbClr val="55542A"/>
                </a:solidFill>
                <a:latin typeface="Trebuchet MS" panose="020B0603020202020204"/>
                <a:ea typeface="ＭＳ Ｐゴシック" charset="0"/>
              </a:rPr>
              <a:t>(OH)</a:t>
            </a:r>
            <a:r>
              <a:rPr lang="en-US" sz="2000" b="1" baseline="-25000" dirty="0">
                <a:solidFill>
                  <a:srgbClr val="55542A"/>
                </a:solidFill>
                <a:latin typeface="Trebuchet MS" panose="020B0603020202020204"/>
                <a:ea typeface="ＭＳ Ｐゴシック" charset="0"/>
              </a:rPr>
              <a:t>2</a:t>
            </a:r>
          </a:p>
          <a:p>
            <a:pPr algn="ctr" fontAlgn="base">
              <a:spcBef>
                <a:spcPct val="0"/>
              </a:spcBef>
              <a:spcAft>
                <a:spcPct val="0"/>
              </a:spcAft>
              <a:defRPr/>
            </a:pPr>
            <a:endParaRPr lang="en-US" sz="2000" b="1" dirty="0">
              <a:solidFill>
                <a:srgbClr val="55542A"/>
              </a:solidFill>
              <a:latin typeface="Trebuchet MS" panose="020B0603020202020204"/>
              <a:ea typeface="ＭＳ Ｐゴシック" charset="0"/>
            </a:endParaRPr>
          </a:p>
        </p:txBody>
      </p:sp>
      <p:sp>
        <p:nvSpPr>
          <p:cNvPr id="296" name="Line 145">
            <a:extLst>
              <a:ext uri="{FF2B5EF4-FFF2-40B4-BE49-F238E27FC236}">
                <a16:creationId xmlns:a16="http://schemas.microsoft.com/office/drawing/2014/main" id="{3815A6AD-CB05-4770-98BB-5A540F537D29}"/>
              </a:ext>
            </a:extLst>
          </p:cNvPr>
          <p:cNvSpPr>
            <a:spLocks noChangeShapeType="1"/>
          </p:cNvSpPr>
          <p:nvPr/>
        </p:nvSpPr>
        <p:spPr bwMode="auto">
          <a:xfrm flipH="1">
            <a:off x="3619944" y="2743201"/>
            <a:ext cx="635000" cy="117475"/>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
        <p:nvSpPr>
          <p:cNvPr id="297" name="Line 146">
            <a:extLst>
              <a:ext uri="{FF2B5EF4-FFF2-40B4-BE49-F238E27FC236}">
                <a16:creationId xmlns:a16="http://schemas.microsoft.com/office/drawing/2014/main" id="{52B494A5-AC9F-43DC-95A4-F22B3EC15C62}"/>
              </a:ext>
            </a:extLst>
          </p:cNvPr>
          <p:cNvSpPr>
            <a:spLocks noChangeShapeType="1"/>
          </p:cNvSpPr>
          <p:nvPr/>
        </p:nvSpPr>
        <p:spPr bwMode="auto">
          <a:xfrm>
            <a:off x="4953444" y="2762250"/>
            <a:ext cx="647700" cy="209550"/>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
        <p:nvSpPr>
          <p:cNvPr id="298" name="Text Box 147">
            <a:extLst>
              <a:ext uri="{FF2B5EF4-FFF2-40B4-BE49-F238E27FC236}">
                <a16:creationId xmlns:a16="http://schemas.microsoft.com/office/drawing/2014/main" id="{17E08F22-3357-43A6-9797-EAABD913A1FD}"/>
              </a:ext>
            </a:extLst>
          </p:cNvPr>
          <p:cNvSpPr txBox="1">
            <a:spLocks noChangeArrowheads="1"/>
          </p:cNvSpPr>
          <p:nvPr/>
        </p:nvSpPr>
        <p:spPr bwMode="auto">
          <a:xfrm>
            <a:off x="3360886" y="1543050"/>
            <a:ext cx="3201517"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2000" b="1" dirty="0">
                <a:solidFill>
                  <a:srgbClr val="55542A"/>
                </a:solidFill>
                <a:latin typeface="Book Antiqua" panose="02040602050305030304" pitchFamily="18" charset="0"/>
                <a:ea typeface="ＭＳ Ｐゴシック" charset="0"/>
              </a:rPr>
              <a:t>Calcium Silicate Hydrate</a:t>
            </a:r>
          </a:p>
        </p:txBody>
      </p:sp>
      <p:sp>
        <p:nvSpPr>
          <p:cNvPr id="299" name="Line 148">
            <a:extLst>
              <a:ext uri="{FF2B5EF4-FFF2-40B4-BE49-F238E27FC236}">
                <a16:creationId xmlns:a16="http://schemas.microsoft.com/office/drawing/2014/main" id="{2786752E-6D92-4D6E-8430-C4F7E785DF73}"/>
              </a:ext>
            </a:extLst>
          </p:cNvPr>
          <p:cNvSpPr>
            <a:spLocks noChangeShapeType="1"/>
          </p:cNvSpPr>
          <p:nvPr/>
        </p:nvSpPr>
        <p:spPr bwMode="auto">
          <a:xfrm flipH="1">
            <a:off x="3962844" y="2000250"/>
            <a:ext cx="533400" cy="457200"/>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
        <p:nvSpPr>
          <p:cNvPr id="300" name="Line 149">
            <a:extLst>
              <a:ext uri="{FF2B5EF4-FFF2-40B4-BE49-F238E27FC236}">
                <a16:creationId xmlns:a16="http://schemas.microsoft.com/office/drawing/2014/main" id="{C79BF3A1-2B84-46D4-8EAD-FC216B86F19B}"/>
              </a:ext>
            </a:extLst>
          </p:cNvPr>
          <p:cNvSpPr>
            <a:spLocks noChangeShapeType="1"/>
          </p:cNvSpPr>
          <p:nvPr/>
        </p:nvSpPr>
        <p:spPr bwMode="auto">
          <a:xfrm>
            <a:off x="4505770" y="2000250"/>
            <a:ext cx="904875" cy="533400"/>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
        <p:nvSpPr>
          <p:cNvPr id="301" name="Line 150">
            <a:extLst>
              <a:ext uri="{FF2B5EF4-FFF2-40B4-BE49-F238E27FC236}">
                <a16:creationId xmlns:a16="http://schemas.microsoft.com/office/drawing/2014/main" id="{C377A7C4-38E4-4656-9103-4F18415AD33F}"/>
              </a:ext>
            </a:extLst>
          </p:cNvPr>
          <p:cNvSpPr>
            <a:spLocks noChangeShapeType="1"/>
          </p:cNvSpPr>
          <p:nvPr/>
        </p:nvSpPr>
        <p:spPr bwMode="auto">
          <a:xfrm flipV="1">
            <a:off x="7911436" y="4532313"/>
            <a:ext cx="108610" cy="687387"/>
          </a:xfrm>
          <a:prstGeom prst="line">
            <a:avLst/>
          </a:prstGeom>
          <a:noFill/>
          <a:ln w="19050">
            <a:solidFill>
              <a:srgbClr val="90C22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55542A"/>
              </a:solidFill>
              <a:effectLst/>
              <a:uLnTx/>
              <a:uFillTx/>
              <a:latin typeface="Franklin Gothic Medium" charset="0"/>
              <a:ea typeface="ＭＳ Ｐゴシック" charset="0"/>
            </a:endParaRPr>
          </a:p>
        </p:txBody>
      </p:sp>
    </p:spTree>
    <p:extLst>
      <p:ext uri="{BB962C8B-B14F-4D97-AF65-F5344CB8AC3E}">
        <p14:creationId xmlns:p14="http://schemas.microsoft.com/office/powerpoint/2010/main" val="264280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P spid="290" grpId="0"/>
      <p:bldP spid="293" grpId="0" animBg="1"/>
      <p:bldP spid="294" grpId="0" animBg="1"/>
      <p:bldP spid="297" grpId="0" animBg="1"/>
      <p:bldP spid="300" grpId="0" animBg="1"/>
      <p:bldP spid="30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147A00-3897-4F10-8CA2-1D2C7C2AD8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40" t="1997" r="7782"/>
          <a:stretch/>
        </p:blipFill>
        <p:spPr>
          <a:xfrm>
            <a:off x="0" y="0"/>
            <a:ext cx="9144000" cy="6858000"/>
          </a:xfrm>
          <a:prstGeom prst="rect">
            <a:avLst/>
          </a:prstGeom>
          <a:ln>
            <a:noFill/>
          </a:ln>
          <a:effectLst>
            <a:softEdge rad="112500"/>
          </a:effectLst>
        </p:spPr>
      </p:pic>
      <p:sp>
        <p:nvSpPr>
          <p:cNvPr id="6" name="Rectangle 5">
            <a:extLst>
              <a:ext uri="{FF2B5EF4-FFF2-40B4-BE49-F238E27FC236}">
                <a16:creationId xmlns:a16="http://schemas.microsoft.com/office/drawing/2014/main" id="{CA9D3C49-4572-44C9-89F8-E938A3BAB9CE}"/>
              </a:ext>
            </a:extLst>
          </p:cNvPr>
          <p:cNvSpPr/>
          <p:nvPr/>
        </p:nvSpPr>
        <p:spPr>
          <a:xfrm>
            <a:off x="0" y="2171700"/>
            <a:ext cx="9144000" cy="2222499"/>
          </a:xfrm>
          <a:prstGeom prst="rect">
            <a:avLst/>
          </a:prstGeom>
          <a:solidFill>
            <a:schemeClr val="accent2"/>
          </a:solidFill>
        </p:spPr>
        <p:txBody>
          <a:bodyPr vert="horz" lIns="91440" tIns="45720" rIns="91440" bIns="45720" rtlCol="0" anchor="ctr">
            <a:normAutofit/>
          </a:bodyPr>
          <a:lstStyle/>
          <a:p>
            <a:pPr>
              <a:lnSpc>
                <a:spcPct val="90000"/>
              </a:lnSpc>
              <a:spcBef>
                <a:spcPct val="0"/>
              </a:spcBef>
            </a:pPr>
            <a:r>
              <a:rPr lang="en-US" sz="4800" dirty="0">
                <a:solidFill>
                  <a:schemeClr val="bg1"/>
                </a:solidFill>
                <a:latin typeface="Trebuchet MS" panose="020B0603020202020204" pitchFamily="34" charset="0"/>
              </a:rPr>
              <a:t>Effects on </a:t>
            </a:r>
            <a:r>
              <a:rPr lang="en-US" sz="4800" dirty="0">
                <a:latin typeface="Trebuchet MS" panose="020B0603020202020204" pitchFamily="34" charset="0"/>
              </a:rPr>
              <a:t>Plastic Properties</a:t>
            </a:r>
            <a:endParaRPr lang="en-US" sz="4800" b="1" dirty="0">
              <a:latin typeface="Trebuchet MS" panose="020B0603020202020204" pitchFamily="34" charset="0"/>
              <a:ea typeface="+mj-ea"/>
              <a:cs typeface="+mj-cs"/>
            </a:endParaRPr>
          </a:p>
        </p:txBody>
      </p:sp>
      <p:sp>
        <p:nvSpPr>
          <p:cNvPr id="4" name="TextBox 3">
            <a:extLst>
              <a:ext uri="{FF2B5EF4-FFF2-40B4-BE49-F238E27FC236}">
                <a16:creationId xmlns:a16="http://schemas.microsoft.com/office/drawing/2014/main" id="{2700E0E4-2E52-1A71-8B48-928F6DD16595}"/>
              </a:ext>
            </a:extLst>
          </p:cNvPr>
          <p:cNvSpPr txBox="1"/>
          <p:nvPr/>
        </p:nvSpPr>
        <p:spPr>
          <a:xfrm>
            <a:off x="5456947" y="3701988"/>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323077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1454"/>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823801" y="158990"/>
            <a:ext cx="9590714" cy="1905102"/>
          </a:xfrm>
        </p:spPr>
        <p:txBody>
          <a:bodyPr>
            <a:normAutofit/>
          </a:bodyPr>
          <a:lstStyle/>
          <a:p>
            <a:pPr algn="l"/>
            <a:r>
              <a:rPr lang="en-US" dirty="0">
                <a:solidFill>
                  <a:schemeClr val="bg1"/>
                </a:solidFill>
              </a:rPr>
              <a:t>Disclaimer</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891331" y="2255837"/>
            <a:ext cx="7631232" cy="3490622"/>
          </a:xfrm>
        </p:spPr>
        <p:txBody>
          <a:bodyPr>
            <a:normAutofit/>
          </a:bodyPr>
          <a:lstStyle/>
          <a:p>
            <a:pPr algn="l"/>
            <a:r>
              <a:rPr lang="en-US" dirty="0">
                <a:solidFill>
                  <a:schemeClr val="bg1"/>
                </a:solidFill>
              </a:rPr>
              <a:t>As with all concrete mixtures, trial batches should be performed to verify concrete properties.  Results may vary due to a variety of circumstances, including temperature and mixture components, among other things.  </a:t>
            </a:r>
          </a:p>
          <a:p>
            <a:pPr algn="l"/>
            <a:r>
              <a:rPr lang="en-US" dirty="0">
                <a:solidFill>
                  <a:schemeClr val="bg1"/>
                </a:solidFill>
              </a:rPr>
              <a:t>You should consult your slag cement professional for assistance.  Nothing contained herein shall be considered or construed as a warranty or guarantee, either expressed or implied, including any warranty of fitness for a particular purpose. </a:t>
            </a:r>
          </a:p>
        </p:txBody>
      </p:sp>
    </p:spTree>
    <p:extLst>
      <p:ext uri="{BB962C8B-B14F-4D97-AF65-F5344CB8AC3E}">
        <p14:creationId xmlns:p14="http://schemas.microsoft.com/office/powerpoint/2010/main" val="711855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CC6441-3AB7-2445-A019-062D6884B010}"/>
              </a:ext>
            </a:extLst>
          </p:cNvPr>
          <p:cNvPicPr>
            <a:picLocks noChangeAspect="1"/>
          </p:cNvPicPr>
          <p:nvPr/>
        </p:nvPicPr>
        <p:blipFill rotWithShape="1">
          <a:blip r:embed="rId3">
            <a:extLst>
              <a:ext uri="{28A0092B-C50C-407E-A947-70E740481C1C}">
                <a14:useLocalDpi xmlns:a14="http://schemas.microsoft.com/office/drawing/2010/main" val="0"/>
              </a:ext>
            </a:extLst>
          </a:blip>
          <a:srcRect l="30132" r="23897"/>
          <a:stretch/>
        </p:blipFill>
        <p:spPr>
          <a:xfrm>
            <a:off x="6115550" y="2525265"/>
            <a:ext cx="2811317" cy="4057769"/>
          </a:xfrm>
          <a:prstGeom prst="rect">
            <a:avLst/>
          </a:prstGeom>
          <a:ln>
            <a:noFill/>
          </a:ln>
          <a:effectLst>
            <a:outerShdw blurRad="292100" dist="139700" dir="2700000" algn="tl" rotWithShape="0">
              <a:srgbClr val="333333">
                <a:alpha val="65000"/>
              </a:srgbClr>
            </a:outerShdw>
          </a:effectLst>
        </p:spPr>
      </p:pic>
      <p:sp>
        <p:nvSpPr>
          <p:cNvPr id="5" name="Rectangle 3">
            <a:extLst>
              <a:ext uri="{FF2B5EF4-FFF2-40B4-BE49-F238E27FC236}">
                <a16:creationId xmlns:a16="http://schemas.microsoft.com/office/drawing/2014/main" id="{C536FFF6-AC11-E94D-8426-C9F982FA110E}"/>
              </a:ext>
            </a:extLst>
          </p:cNvPr>
          <p:cNvSpPr>
            <a:spLocks noChangeArrowheads="1"/>
          </p:cNvSpPr>
          <p:nvPr/>
        </p:nvSpPr>
        <p:spPr bwMode="auto">
          <a:xfrm>
            <a:off x="311196" y="1865376"/>
            <a:ext cx="5659836" cy="4581923"/>
          </a:xfrm>
          <a:prstGeom prst="rect">
            <a:avLst/>
          </a:prstGeom>
          <a:noFill/>
          <a:ln w="12700">
            <a:noFill/>
            <a:miter lim="800000"/>
            <a:headEnd/>
            <a:tailEnd/>
          </a:ln>
          <a:effectLst/>
        </p:spPr>
        <p:txBody>
          <a:bodyPr lIns="90488" tIns="44450" rIns="90488" bIns="44450"/>
          <a:lstStyle/>
          <a:p>
            <a:pPr>
              <a:spcBef>
                <a:spcPct val="20000"/>
              </a:spcBef>
              <a:spcAft>
                <a:spcPts val="600"/>
              </a:spcAft>
              <a:buSzPct val="100000"/>
            </a:pPr>
            <a:endParaRPr lang="en-US" sz="2400" dirty="0">
              <a:solidFill>
                <a:schemeClr val="tx1">
                  <a:lumMod val="50000"/>
                </a:schemeClr>
              </a:solidFill>
            </a:endParaRPr>
          </a:p>
        </p:txBody>
      </p:sp>
      <p:sp>
        <p:nvSpPr>
          <p:cNvPr id="6" name="Rectangle 3">
            <a:extLst>
              <a:ext uri="{FF2B5EF4-FFF2-40B4-BE49-F238E27FC236}">
                <a16:creationId xmlns:a16="http://schemas.microsoft.com/office/drawing/2014/main" id="{AA5D69A0-6461-6D40-9ABE-D64975F8E0D6}"/>
              </a:ext>
            </a:extLst>
          </p:cNvPr>
          <p:cNvSpPr>
            <a:spLocks noChangeArrowheads="1"/>
          </p:cNvSpPr>
          <p:nvPr/>
        </p:nvSpPr>
        <p:spPr bwMode="auto">
          <a:xfrm>
            <a:off x="351459" y="1405515"/>
            <a:ext cx="8375604" cy="1103579"/>
          </a:xfrm>
          <a:prstGeom prst="rect">
            <a:avLst/>
          </a:prstGeom>
          <a:noFill/>
          <a:ln w="12700">
            <a:noFill/>
            <a:miter lim="800000"/>
            <a:headEnd/>
            <a:tailEnd/>
          </a:ln>
          <a:effectLst/>
        </p:spPr>
        <p:txBody>
          <a:bodyPr lIns="90488" tIns="44450" rIns="90488" bIns="44450"/>
          <a:lstStyle/>
          <a:p>
            <a:pPr>
              <a:spcBef>
                <a:spcPct val="20000"/>
              </a:spcBef>
              <a:buSzPct val="100000"/>
            </a:pPr>
            <a:r>
              <a:rPr lang="en-US" sz="2800" dirty="0">
                <a:solidFill>
                  <a:schemeClr val="tx1">
                    <a:lumMod val="50000"/>
                  </a:schemeClr>
                </a:solidFill>
                <a:latin typeface="Trebuchet MS" panose="020B0603020202020204" pitchFamily="34" charset="0"/>
              </a:rPr>
              <a:t>Improved workability, consistency and place-ability (caused by particle shape and specific gravity)</a:t>
            </a:r>
          </a:p>
        </p:txBody>
      </p:sp>
      <p:sp>
        <p:nvSpPr>
          <p:cNvPr id="9" name="Content Placeholder 2">
            <a:extLst>
              <a:ext uri="{FF2B5EF4-FFF2-40B4-BE49-F238E27FC236}">
                <a16:creationId xmlns:a16="http://schemas.microsoft.com/office/drawing/2014/main" id="{27E5F40A-91C3-4BF1-8010-A6FE14A1D6D1}"/>
              </a:ext>
            </a:extLst>
          </p:cNvPr>
          <p:cNvSpPr txBox="1">
            <a:spLocks/>
          </p:cNvSpPr>
          <p:nvPr/>
        </p:nvSpPr>
        <p:spPr>
          <a:xfrm>
            <a:off x="351459" y="2577950"/>
            <a:ext cx="5579310" cy="410101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Time of Setting</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Increased vs. reference Portland 1/2 hr.-1.0 hr. @ 73 F (23C) {effecting finishing time}</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Little change above 85 F</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More temperature sensitive than portland cement.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Reduced rate of slump loss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rPr>
              <a:t>Concrete surface is eventually lighter (whiter) in color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1444E605-B5BD-4C84-B59A-939F814FCDB0}"/>
              </a:ext>
            </a:extLst>
          </p:cNvPr>
          <p:cNvSpPr>
            <a:spLocks noGrp="1"/>
          </p:cNvSpPr>
          <p:nvPr>
            <p:ph type="title"/>
          </p:nvPr>
        </p:nvSpPr>
        <p:spPr>
          <a:xfrm>
            <a:off x="351459" y="179031"/>
            <a:ext cx="8204154" cy="971446"/>
          </a:xfrm>
        </p:spPr>
        <p:txBody>
          <a:bodyPr>
            <a:normAutofit fontScale="90000"/>
          </a:bodyPr>
          <a:lstStyle/>
          <a:p>
            <a:r>
              <a:rPr lang="en-US" sz="4000" b="1" dirty="0">
                <a:solidFill>
                  <a:schemeClr val="accent1"/>
                </a:solidFill>
                <a:latin typeface="Trebuchet MS" panose="020B0603020202020204" pitchFamily="34" charset="0"/>
              </a:rPr>
              <a:t>Effects on Plastic Concrete</a:t>
            </a:r>
            <a:br>
              <a:rPr lang="en-US" sz="4000" b="1" dirty="0">
                <a:solidFill>
                  <a:schemeClr val="accent1"/>
                </a:solidFill>
                <a:latin typeface="Trebuchet MS" panose="020B0603020202020204" pitchFamily="34" charset="0"/>
              </a:rPr>
            </a:br>
            <a:r>
              <a:rPr lang="en-US" sz="4000" b="1" dirty="0">
                <a:solidFill>
                  <a:schemeClr val="accent1"/>
                </a:solidFill>
                <a:latin typeface="Trebuchet MS" panose="020B0603020202020204" pitchFamily="34" charset="0"/>
              </a:rPr>
              <a:t>Properties</a:t>
            </a:r>
          </a:p>
        </p:txBody>
      </p:sp>
    </p:spTree>
    <p:extLst>
      <p:ext uri="{BB962C8B-B14F-4D97-AF65-F5344CB8AC3E}">
        <p14:creationId xmlns:p14="http://schemas.microsoft.com/office/powerpoint/2010/main" val="30694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7F0F00-C49B-413B-B298-08222A5C9D1D}"/>
              </a:ext>
            </a:extLst>
          </p:cNvPr>
          <p:cNvSpPr/>
          <p:nvPr/>
        </p:nvSpPr>
        <p:spPr>
          <a:xfrm>
            <a:off x="6934200" y="6198781"/>
            <a:ext cx="1816395" cy="52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F71D62C3-F02C-44ED-B4E4-012F2829E7BF}" type="slidenum">
              <a:rPr lang="en-US" smtClean="0"/>
              <a:pPr/>
              <a:t>31</a:t>
            </a:fld>
            <a:endParaRPr lang="en-US" dirty="0"/>
          </a:p>
        </p:txBody>
      </p:sp>
      <p:sp>
        <p:nvSpPr>
          <p:cNvPr id="2" name="Title 1"/>
          <p:cNvSpPr>
            <a:spLocks noGrp="1"/>
          </p:cNvSpPr>
          <p:nvPr>
            <p:ph type="title" idx="4294967295"/>
          </p:nvPr>
        </p:nvSpPr>
        <p:spPr>
          <a:xfrm>
            <a:off x="0" y="0"/>
            <a:ext cx="9144000" cy="1143000"/>
          </a:xfrm>
        </p:spPr>
        <p:txBody>
          <a:bodyPr vert="horz" lIns="91440" tIns="45720" rIns="91440" bIns="45720" rtlCol="0" anchor="ctr">
            <a:normAutofit/>
          </a:bodyPr>
          <a:lstStyle/>
          <a:p>
            <a:r>
              <a:rPr lang="en-CA" sz="4000" b="1" dirty="0">
                <a:solidFill>
                  <a:schemeClr val="accent1"/>
                </a:solidFill>
                <a:latin typeface="Trebuchet MS" panose="020B0603020202020204" pitchFamily="34" charset="0"/>
              </a:rPr>
              <a:t>Effect of Temperature on Time of Set</a:t>
            </a:r>
          </a:p>
        </p:txBody>
      </p:sp>
      <p:sp>
        <p:nvSpPr>
          <p:cNvPr id="3" name="TextBox 2"/>
          <p:cNvSpPr txBox="1"/>
          <p:nvPr/>
        </p:nvSpPr>
        <p:spPr>
          <a:xfrm>
            <a:off x="6107025" y="1274355"/>
            <a:ext cx="2960775" cy="3139321"/>
          </a:xfrm>
          <a:prstGeom prst="rect">
            <a:avLst/>
          </a:prstGeom>
          <a:noFill/>
        </p:spPr>
        <p:txBody>
          <a:bodyPr wrap="square" rtlCol="0">
            <a:spAutoFit/>
          </a:bodyPr>
          <a:lstStyle/>
          <a:p>
            <a:r>
              <a:rPr lang="en-CA" sz="2200" dirty="0">
                <a:solidFill>
                  <a:schemeClr val="tx1">
                    <a:lumMod val="50000"/>
                  </a:schemeClr>
                </a:solidFill>
                <a:latin typeface="Trebuchet MS" panose="020B0603020202020204" pitchFamily="34" charset="0"/>
              </a:rPr>
              <a:t>At high replacement levels and in cold weather, time of set and early strength may be retarded.</a:t>
            </a:r>
          </a:p>
          <a:p>
            <a:endParaRPr lang="en-CA" sz="2200" dirty="0">
              <a:solidFill>
                <a:schemeClr val="tx1">
                  <a:lumMod val="50000"/>
                </a:schemeClr>
              </a:solidFill>
              <a:latin typeface="Trebuchet MS" panose="020B0603020202020204" pitchFamily="34" charset="0"/>
            </a:endParaRPr>
          </a:p>
          <a:p>
            <a:r>
              <a:rPr lang="en-CA" sz="2200" dirty="0">
                <a:solidFill>
                  <a:schemeClr val="tx1">
                    <a:lumMod val="50000"/>
                  </a:schemeClr>
                </a:solidFill>
                <a:latin typeface="Trebuchet MS" panose="020B0603020202020204" pitchFamily="34" charset="0"/>
              </a:rPr>
              <a:t>This may require adjustments to mix proportions.</a:t>
            </a:r>
          </a:p>
        </p:txBody>
      </p:sp>
      <p:sp>
        <p:nvSpPr>
          <p:cNvPr id="7" name="Rectangle 6">
            <a:extLst>
              <a:ext uri="{FF2B5EF4-FFF2-40B4-BE49-F238E27FC236}">
                <a16:creationId xmlns:a16="http://schemas.microsoft.com/office/drawing/2014/main" id="{BA92DCF2-4557-45D8-8D34-102393EC8689}"/>
              </a:ext>
            </a:extLst>
          </p:cNvPr>
          <p:cNvSpPr/>
          <p:nvPr/>
        </p:nvSpPr>
        <p:spPr>
          <a:xfrm>
            <a:off x="393405" y="6460128"/>
            <a:ext cx="5014825" cy="307777"/>
          </a:xfrm>
          <a:prstGeom prst="rect">
            <a:avLst/>
          </a:prstGeom>
        </p:spPr>
        <p:txBody>
          <a:bodyPr wrap="square">
            <a:spAutoFit/>
          </a:bodyPr>
          <a:lstStyle/>
          <a:p>
            <a:r>
              <a:rPr lang="en-CA" sz="1400" dirty="0">
                <a:solidFill>
                  <a:schemeClr val="tx1">
                    <a:lumMod val="50000"/>
                  </a:schemeClr>
                </a:solidFill>
              </a:rPr>
              <a:t>https://www.slagcement.org/portals/11/Files/PDF/IS-03.pdf</a:t>
            </a:r>
          </a:p>
        </p:txBody>
      </p:sp>
      <p:pic>
        <p:nvPicPr>
          <p:cNvPr id="11" name="Picture 10">
            <a:extLst>
              <a:ext uri="{FF2B5EF4-FFF2-40B4-BE49-F238E27FC236}">
                <a16:creationId xmlns:a16="http://schemas.microsoft.com/office/drawing/2014/main" id="{1234CD50-28EA-436C-A1FD-0C4E1FE12BFC}"/>
              </a:ext>
            </a:extLst>
          </p:cNvPr>
          <p:cNvPicPr>
            <a:picLocks noChangeAspect="1"/>
          </p:cNvPicPr>
          <p:nvPr/>
        </p:nvPicPr>
        <p:blipFill>
          <a:blip r:embed="rId3"/>
          <a:stretch>
            <a:fillRect/>
          </a:stretch>
        </p:blipFill>
        <p:spPr>
          <a:xfrm>
            <a:off x="0" y="1288839"/>
            <a:ext cx="6107025" cy="4280322"/>
          </a:xfrm>
          <a:prstGeom prst="rect">
            <a:avLst/>
          </a:prstGeom>
        </p:spPr>
      </p:pic>
      <p:sp>
        <p:nvSpPr>
          <p:cNvPr id="12" name="Rectangle: Rounded Corners 11">
            <a:extLst>
              <a:ext uri="{FF2B5EF4-FFF2-40B4-BE49-F238E27FC236}">
                <a16:creationId xmlns:a16="http://schemas.microsoft.com/office/drawing/2014/main" id="{5DD5B34A-C729-4E85-99B6-0FEC907B77CD}"/>
              </a:ext>
            </a:extLst>
          </p:cNvPr>
          <p:cNvSpPr/>
          <p:nvPr/>
        </p:nvSpPr>
        <p:spPr>
          <a:xfrm>
            <a:off x="5014825" y="5105400"/>
            <a:ext cx="10922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D63CB4-6CE2-4DA5-A95A-9B613EA68450}"/>
              </a:ext>
            </a:extLst>
          </p:cNvPr>
          <p:cNvSpPr txBox="1"/>
          <p:nvPr/>
        </p:nvSpPr>
        <p:spPr>
          <a:xfrm>
            <a:off x="6107024" y="4952816"/>
            <a:ext cx="2960775" cy="2123658"/>
          </a:xfrm>
          <a:prstGeom prst="rect">
            <a:avLst/>
          </a:prstGeom>
          <a:noFill/>
        </p:spPr>
        <p:txBody>
          <a:bodyPr wrap="square" rtlCol="0">
            <a:spAutoFit/>
          </a:bodyPr>
          <a:lstStyle/>
          <a:p>
            <a:r>
              <a:rPr lang="en-CA" sz="2200" dirty="0">
                <a:solidFill>
                  <a:schemeClr val="tx1">
                    <a:lumMod val="50000"/>
                  </a:schemeClr>
                </a:solidFill>
                <a:latin typeface="Trebuchet MS" panose="020B0603020202020204" pitchFamily="34" charset="0"/>
              </a:rPr>
              <a:t>However, there will typically be less slump loss at both cool and warm temperatures</a:t>
            </a:r>
          </a:p>
          <a:p>
            <a:endParaRPr lang="en-CA" sz="2200" dirty="0">
              <a:solidFill>
                <a:schemeClr val="tx1">
                  <a:lumMod val="50000"/>
                </a:schemeClr>
              </a:solidFill>
              <a:latin typeface="Trebuchet MS" panose="020B0603020202020204" pitchFamily="34" charset="0"/>
            </a:endParaRPr>
          </a:p>
        </p:txBody>
      </p:sp>
    </p:spTree>
    <p:custDataLst>
      <p:tags r:id="rId1"/>
    </p:custDataLst>
    <p:extLst>
      <p:ext uri="{BB962C8B-B14F-4D97-AF65-F5344CB8AC3E}">
        <p14:creationId xmlns:p14="http://schemas.microsoft.com/office/powerpoint/2010/main" val="39584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3A72D472-8D6F-44B1-9567-C7DEC2B5B771}"/>
              </a:ext>
            </a:extLst>
          </p:cNvPr>
          <p:cNvSpPr/>
          <p:nvPr/>
        </p:nvSpPr>
        <p:spPr>
          <a:xfrm>
            <a:off x="1701693" y="5890260"/>
            <a:ext cx="4136496" cy="946065"/>
          </a:xfrm>
          <a:prstGeom prst="rightArrow">
            <a:avLst>
              <a:gd name="adj1" fmla="val 50000"/>
              <a:gd name="adj2" fmla="val 80591"/>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8" name="Rectangle 84"/>
          <p:cNvSpPr>
            <a:spLocks noChangeArrowheads="1"/>
          </p:cNvSpPr>
          <p:nvPr/>
        </p:nvSpPr>
        <p:spPr bwMode="auto">
          <a:xfrm>
            <a:off x="1081702" y="1399418"/>
            <a:ext cx="8505350" cy="84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55" tIns="44434" rIns="90455" bIns="44434" anchor="ctr"/>
          <a:lstStyle/>
          <a:p>
            <a:pPr eaLnBrk="0" hangingPunct="0"/>
            <a:r>
              <a:rPr lang="en-US" sz="2800" dirty="0">
                <a:latin typeface="Trebuchet MS" panose="020B0603020202020204" pitchFamily="34" charset="0"/>
              </a:rPr>
              <a:t>Lab Mixes at 70° F</a:t>
            </a:r>
          </a:p>
          <a:p>
            <a:pPr eaLnBrk="0" hangingPunct="0"/>
            <a:r>
              <a:rPr lang="en-US" sz="2000" dirty="0">
                <a:latin typeface="Trebuchet MS" panose="020B0603020202020204" pitchFamily="34" charset="0"/>
              </a:rPr>
              <a:t>550 lb. total cementitious (non-air), Type I/II, w/c = 0.48</a:t>
            </a:r>
          </a:p>
          <a:p>
            <a:pPr eaLnBrk="0" hangingPunct="0"/>
            <a:endParaRPr lang="en-US" sz="1600" dirty="0">
              <a:solidFill>
                <a:prstClr val="black">
                  <a:lumMod val="65000"/>
                  <a:lumOff val="35000"/>
                </a:prstClr>
              </a:solidFill>
              <a:latin typeface="Trebuchet MS" panose="020B0603020202020204"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3777517513"/>
              </p:ext>
            </p:extLst>
          </p:nvPr>
        </p:nvGraphicFramePr>
        <p:xfrm>
          <a:off x="465981" y="1822751"/>
          <a:ext cx="8271934" cy="4106333"/>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4">
            <a:extLst>
              <a:ext uri="{FF2B5EF4-FFF2-40B4-BE49-F238E27FC236}">
                <a16:creationId xmlns:a16="http://schemas.microsoft.com/office/drawing/2014/main" id="{A43EB533-1A41-4C09-BFE9-C0D6FC21AC1C}"/>
              </a:ext>
            </a:extLst>
          </p:cNvPr>
          <p:cNvSpPr txBox="1">
            <a:spLocks/>
          </p:cNvSpPr>
          <p:nvPr/>
        </p:nvSpPr>
        <p:spPr>
          <a:xfrm>
            <a:off x="2472158" y="6085524"/>
            <a:ext cx="2595565" cy="64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2000" dirty="0">
                <a:solidFill>
                  <a:schemeClr val="bg1"/>
                </a:solidFill>
                <a:latin typeface="Trebuchet MS" panose="020B0603020202020204" pitchFamily="34" charset="0"/>
              </a:rPr>
              <a:t>Increasing slag %</a:t>
            </a:r>
          </a:p>
        </p:txBody>
      </p:sp>
      <p:sp>
        <p:nvSpPr>
          <p:cNvPr id="11" name="Title 4">
            <a:extLst>
              <a:ext uri="{FF2B5EF4-FFF2-40B4-BE49-F238E27FC236}">
                <a16:creationId xmlns:a16="http://schemas.microsoft.com/office/drawing/2014/main" id="{70444EF6-BAE3-42D8-875A-76B4E6434595}"/>
              </a:ext>
            </a:extLst>
          </p:cNvPr>
          <p:cNvSpPr txBox="1">
            <a:spLocks noGrp="1"/>
          </p:cNvSpPr>
          <p:nvPr>
            <p:ph type="title"/>
          </p:nvPr>
        </p:nvSpPr>
        <p:spPr>
          <a:xfrm>
            <a:off x="234950" y="170448"/>
            <a:ext cx="8667750" cy="8466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000" dirty="0">
                <a:latin typeface="Trebuchet MS" panose="020B0603020202020204" pitchFamily="34" charset="0"/>
              </a:rPr>
              <a:t>Set Time – </a:t>
            </a:r>
            <a:r>
              <a:rPr lang="en-US" sz="4000" dirty="0" err="1">
                <a:latin typeface="Trebuchet MS" panose="020B0603020202020204" pitchFamily="34" charset="0"/>
              </a:rPr>
              <a:t>portland</a:t>
            </a:r>
            <a:r>
              <a:rPr lang="en-US" sz="4000" dirty="0">
                <a:latin typeface="Trebuchet MS" panose="020B0603020202020204" pitchFamily="34" charset="0"/>
              </a:rPr>
              <a:t> vs slag cement</a:t>
            </a:r>
          </a:p>
        </p:txBody>
      </p:sp>
    </p:spTree>
    <p:extLst>
      <p:ext uri="{BB962C8B-B14F-4D97-AF65-F5344CB8AC3E}">
        <p14:creationId xmlns:p14="http://schemas.microsoft.com/office/powerpoint/2010/main" val="220593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66C788-E48F-4F89-9023-E27B45ABAF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57" t="1312" r="8584" b="364"/>
          <a:stretch/>
        </p:blipFill>
        <p:spPr>
          <a:xfrm>
            <a:off x="0" y="0"/>
            <a:ext cx="9144000" cy="6858000"/>
          </a:xfrm>
          <a:prstGeom prst="rect">
            <a:avLst/>
          </a:prstGeom>
        </p:spPr>
      </p:pic>
      <p:sp>
        <p:nvSpPr>
          <p:cNvPr id="9" name="Rectangle 8">
            <a:extLst>
              <a:ext uri="{FF2B5EF4-FFF2-40B4-BE49-F238E27FC236}">
                <a16:creationId xmlns:a16="http://schemas.microsoft.com/office/drawing/2014/main" id="{BA66EDFB-156A-43DF-A835-5227FA64A798}"/>
              </a:ext>
            </a:extLst>
          </p:cNvPr>
          <p:cNvSpPr/>
          <p:nvPr/>
        </p:nvSpPr>
        <p:spPr>
          <a:xfrm>
            <a:off x="0" y="2171700"/>
            <a:ext cx="9144000" cy="2222499"/>
          </a:xfrm>
          <a:prstGeom prst="rect">
            <a:avLst/>
          </a:prstGeom>
          <a:solidFill>
            <a:schemeClr val="accent2"/>
          </a:solidFill>
        </p:spPr>
        <p:txBody>
          <a:bodyPr vert="horz" lIns="91440" tIns="45720" rIns="91440" bIns="45720" rtlCol="0" anchor="ctr">
            <a:normAutofit/>
          </a:bodyPr>
          <a:lstStyle/>
          <a:p>
            <a:pPr>
              <a:lnSpc>
                <a:spcPct val="90000"/>
              </a:lnSpc>
              <a:spcBef>
                <a:spcPct val="0"/>
              </a:spcBef>
            </a:pPr>
            <a:r>
              <a:rPr lang="en-US" sz="4800" dirty="0">
                <a:solidFill>
                  <a:schemeClr val="bg1"/>
                </a:solidFill>
                <a:latin typeface="Trebuchet MS" panose="020B0603020202020204" pitchFamily="34" charset="0"/>
              </a:rPr>
              <a:t>Effects on </a:t>
            </a:r>
            <a:r>
              <a:rPr lang="en-US" sz="4800" dirty="0">
                <a:latin typeface="Trebuchet MS" panose="020B0603020202020204" pitchFamily="34" charset="0"/>
              </a:rPr>
              <a:t>Hardened Properties</a:t>
            </a:r>
            <a:endParaRPr lang="en-US" sz="4800" b="1" dirty="0">
              <a:latin typeface="Trebuchet MS" panose="020B0603020202020204" pitchFamily="34" charset="0"/>
              <a:ea typeface="+mj-ea"/>
              <a:cs typeface="+mj-cs"/>
            </a:endParaRPr>
          </a:p>
        </p:txBody>
      </p:sp>
      <p:sp>
        <p:nvSpPr>
          <p:cNvPr id="4" name="TextBox 3">
            <a:extLst>
              <a:ext uri="{FF2B5EF4-FFF2-40B4-BE49-F238E27FC236}">
                <a16:creationId xmlns:a16="http://schemas.microsoft.com/office/drawing/2014/main" id="{81D0509B-3A29-67BA-1AED-1A78EF23D9F5}"/>
              </a:ext>
            </a:extLst>
          </p:cNvPr>
          <p:cNvSpPr txBox="1"/>
          <p:nvPr/>
        </p:nvSpPr>
        <p:spPr>
          <a:xfrm>
            <a:off x="5519091" y="3693110"/>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705209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5"/>
          <p:cNvSpPr>
            <a:spLocks noChangeArrowheads="1"/>
          </p:cNvSpPr>
          <p:nvPr/>
        </p:nvSpPr>
        <p:spPr bwMode="auto">
          <a:xfrm>
            <a:off x="325434" y="1436511"/>
            <a:ext cx="86008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pPr>
            <a:r>
              <a:rPr lang="en-US" sz="2800" dirty="0">
                <a:solidFill>
                  <a:schemeClr val="tx1">
                    <a:lumMod val="50000"/>
                  </a:schemeClr>
                </a:solidFill>
                <a:latin typeface="Trebuchet MS" panose="020B0603020202020204" pitchFamily="34" charset="0"/>
              </a:rPr>
              <a:t>Slag Cement has a positive impact on late strength gain.</a:t>
            </a:r>
          </a:p>
        </p:txBody>
      </p:sp>
      <p:sp>
        <p:nvSpPr>
          <p:cNvPr id="7" name="Title 4">
            <a:extLst>
              <a:ext uri="{FF2B5EF4-FFF2-40B4-BE49-F238E27FC236}">
                <a16:creationId xmlns:a16="http://schemas.microsoft.com/office/drawing/2014/main" id="{2D4B444F-3227-AF4A-9375-BEB2B62A7EB1}"/>
              </a:ext>
            </a:extLst>
          </p:cNvPr>
          <p:cNvSpPr txBox="1">
            <a:spLocks/>
          </p:cNvSpPr>
          <p:nvPr/>
        </p:nvSpPr>
        <p:spPr>
          <a:xfrm>
            <a:off x="325434" y="245865"/>
            <a:ext cx="8600851" cy="6209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endParaRPr lang="en-US" sz="3100" dirty="0">
              <a:latin typeface="Trebuchet MS" panose="020B0603020202020204" pitchFamily="34" charset="0"/>
            </a:endParaRPr>
          </a:p>
        </p:txBody>
      </p:sp>
      <p:sp>
        <p:nvSpPr>
          <p:cNvPr id="2" name="Title 1">
            <a:extLst>
              <a:ext uri="{FF2B5EF4-FFF2-40B4-BE49-F238E27FC236}">
                <a16:creationId xmlns:a16="http://schemas.microsoft.com/office/drawing/2014/main" id="{70BE0D74-F7BB-44BA-BEF5-11EA4E4D0FA8}"/>
              </a:ext>
            </a:extLst>
          </p:cNvPr>
          <p:cNvSpPr>
            <a:spLocks noGrp="1"/>
          </p:cNvSpPr>
          <p:nvPr>
            <p:ph type="title"/>
          </p:nvPr>
        </p:nvSpPr>
        <p:spPr>
          <a:xfrm>
            <a:off x="217715" y="167468"/>
            <a:ext cx="8380185" cy="1018848"/>
          </a:xfrm>
        </p:spPr>
        <p:txBody>
          <a:bodyPr>
            <a:normAutofit fontScale="90000"/>
          </a:bodyPr>
          <a:lstStyle/>
          <a:p>
            <a:r>
              <a:rPr lang="en-US" b="1" dirty="0">
                <a:solidFill>
                  <a:schemeClr val="accent1"/>
                </a:solidFill>
                <a:latin typeface="Trebuchet MS" panose="020B0603020202020204" pitchFamily="34" charset="0"/>
              </a:rPr>
              <a:t>Effect of Slag Cement on Concrete Strength</a:t>
            </a:r>
          </a:p>
        </p:txBody>
      </p:sp>
      <p:sp>
        <p:nvSpPr>
          <p:cNvPr id="10" name="Content Placeholder 2">
            <a:extLst>
              <a:ext uri="{FF2B5EF4-FFF2-40B4-BE49-F238E27FC236}">
                <a16:creationId xmlns:a16="http://schemas.microsoft.com/office/drawing/2014/main" id="{A26554EF-9B31-4D83-A4CE-5008C73880CF}"/>
              </a:ext>
            </a:extLst>
          </p:cNvPr>
          <p:cNvSpPr txBox="1">
            <a:spLocks/>
          </p:cNvSpPr>
          <p:nvPr/>
        </p:nvSpPr>
        <p:spPr>
          <a:xfrm>
            <a:off x="264994" y="2398102"/>
            <a:ext cx="6303966" cy="40713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rPr>
              <a:t>The use of slag cement provides: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rPr>
              <a:t>Greater compressive and flexural strength at later ages (7 days &amp; beyond).</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rPr>
              <a:t>Less strength at early ages (1 to 7 days).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2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rPr>
              <a:t>Optimum dosage for 28-day strength is dependent on:  </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rPr>
              <a:t>Application</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rPr>
              <a:t>Time of year (temperature)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rPr>
              <a:t>Replacement percentage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endParaRPr>
          </a:p>
        </p:txBody>
      </p:sp>
      <p:pic>
        <p:nvPicPr>
          <p:cNvPr id="11" name="Picture 10" descr="monkeys.jpg">
            <a:extLst>
              <a:ext uri="{FF2B5EF4-FFF2-40B4-BE49-F238E27FC236}">
                <a16:creationId xmlns:a16="http://schemas.microsoft.com/office/drawing/2014/main" id="{9A36144B-8598-4DBE-80B6-D5DD86D47469}"/>
              </a:ext>
            </a:extLst>
          </p:cNvPr>
          <p:cNvPicPr>
            <a:picLocks noChangeAspect="1"/>
          </p:cNvPicPr>
          <p:nvPr/>
        </p:nvPicPr>
        <p:blipFill rotWithShape="1">
          <a:blip r:embed="rId3" cstate="print"/>
          <a:srcRect l="26744" r="33031"/>
          <a:stretch/>
        </p:blipFill>
        <p:spPr>
          <a:xfrm>
            <a:off x="6568960" y="1981835"/>
            <a:ext cx="2525485" cy="4708697"/>
          </a:xfrm>
          <a:prstGeom prst="rect">
            <a:avLst/>
          </a:prstGeom>
          <a:effectLst>
            <a:softEdge rad="114300"/>
          </a:effectLst>
        </p:spPr>
      </p:pic>
    </p:spTree>
    <p:extLst>
      <p:ext uri="{BB962C8B-B14F-4D97-AF65-F5344CB8AC3E}">
        <p14:creationId xmlns:p14="http://schemas.microsoft.com/office/powerpoint/2010/main" val="6082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4"/>
          <p:cNvSpPr>
            <a:spLocks noChangeArrowheads="1"/>
          </p:cNvSpPr>
          <p:nvPr/>
        </p:nvSpPr>
        <p:spPr bwMode="auto">
          <a:xfrm>
            <a:off x="3238500" y="96630"/>
            <a:ext cx="7073900" cy="4114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68580" tIns="34290" rIns="68580" bIns="34290" rtlCol="0">
            <a:noAutofit/>
          </a:bodyPr>
          <a:lstStyle/>
          <a:p>
            <a:pPr defTabSz="685800">
              <a:lnSpc>
                <a:spcPct val="90000"/>
              </a:lnSpc>
              <a:spcAft>
                <a:spcPts val="450"/>
              </a:spcAft>
              <a:defRPr/>
            </a:pPr>
            <a:r>
              <a:rPr lang="en-US" sz="2000" dirty="0">
                <a:solidFill>
                  <a:srgbClr val="333333"/>
                </a:solidFill>
                <a:latin typeface="Trebuchet MS" panose="020B0603020202020204"/>
              </a:rPr>
              <a:t>Slag Cement Replacement Percentages Experiment </a:t>
            </a:r>
          </a:p>
        </p:txBody>
      </p:sp>
      <p:graphicFrame>
        <p:nvGraphicFramePr>
          <p:cNvPr id="8" name="Chart 7"/>
          <p:cNvGraphicFramePr>
            <a:graphicFrameLocks noGrp="1"/>
          </p:cNvGraphicFramePr>
          <p:nvPr>
            <p:extLst>
              <p:ext uri="{D42A27DB-BD31-4B8C-83A1-F6EECF244321}">
                <p14:modId xmlns:p14="http://schemas.microsoft.com/office/powerpoint/2010/main" val="244706394"/>
              </p:ext>
            </p:extLst>
          </p:nvPr>
        </p:nvGraphicFramePr>
        <p:xfrm>
          <a:off x="2220872" y="508103"/>
          <a:ext cx="6796128" cy="578167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Rounded Corners 1">
            <a:extLst>
              <a:ext uri="{FF2B5EF4-FFF2-40B4-BE49-F238E27FC236}">
                <a16:creationId xmlns:a16="http://schemas.microsoft.com/office/drawing/2014/main" id="{89DDAB13-C29F-4B30-80E0-1BB4F5245166}"/>
              </a:ext>
            </a:extLst>
          </p:cNvPr>
          <p:cNvSpPr/>
          <p:nvPr/>
        </p:nvSpPr>
        <p:spPr>
          <a:xfrm>
            <a:off x="2349500" y="5022026"/>
            <a:ext cx="6667500" cy="6886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chemeClr val="tx1"/>
              </a:solidFill>
              <a:latin typeface="Trebuchet MS" panose="020B0603020202020204"/>
            </a:endParaRPr>
          </a:p>
        </p:txBody>
      </p:sp>
      <p:sp>
        <p:nvSpPr>
          <p:cNvPr id="7" name="Rectangle: Rounded Corners 6">
            <a:extLst>
              <a:ext uri="{FF2B5EF4-FFF2-40B4-BE49-F238E27FC236}">
                <a16:creationId xmlns:a16="http://schemas.microsoft.com/office/drawing/2014/main" id="{221736A3-E1B2-4B43-9272-28A4698A5117}"/>
              </a:ext>
            </a:extLst>
          </p:cNvPr>
          <p:cNvSpPr/>
          <p:nvPr/>
        </p:nvSpPr>
        <p:spPr>
          <a:xfrm>
            <a:off x="2285186" y="5710696"/>
            <a:ext cx="6667500" cy="6886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rebuchet MS" panose="020B0603020202020204"/>
            </a:endParaRPr>
          </a:p>
        </p:txBody>
      </p:sp>
      <p:sp>
        <p:nvSpPr>
          <p:cNvPr id="3" name="Arrow: Pentagon 2">
            <a:extLst>
              <a:ext uri="{FF2B5EF4-FFF2-40B4-BE49-F238E27FC236}">
                <a16:creationId xmlns:a16="http://schemas.microsoft.com/office/drawing/2014/main" id="{8E38CFD8-E964-4948-9D97-38CC587A4909}"/>
              </a:ext>
            </a:extLst>
          </p:cNvPr>
          <p:cNvSpPr/>
          <p:nvPr/>
        </p:nvSpPr>
        <p:spPr>
          <a:xfrm>
            <a:off x="127000" y="156750"/>
            <a:ext cx="2819400" cy="226398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latin typeface="Trebuchet MS" panose="020B0603020202020204" pitchFamily="34" charset="0"/>
              </a:rPr>
              <a:t>Effect of Slag Cement on Strength Gain</a:t>
            </a:r>
            <a:endParaRPr lang="en-US" sz="2800" dirty="0">
              <a:latin typeface="Trebuchet MS" panose="020B0603020202020204" pitchFamily="34" charset="0"/>
            </a:endParaRPr>
          </a:p>
        </p:txBody>
      </p:sp>
      <p:sp>
        <p:nvSpPr>
          <p:cNvPr id="11" name="Rectangle 84">
            <a:extLst>
              <a:ext uri="{FF2B5EF4-FFF2-40B4-BE49-F238E27FC236}">
                <a16:creationId xmlns:a16="http://schemas.microsoft.com/office/drawing/2014/main" id="{FF75F55D-284D-4BA8-B0BE-C833485649E0}"/>
              </a:ext>
            </a:extLst>
          </p:cNvPr>
          <p:cNvSpPr>
            <a:spLocks noChangeArrowheads="1"/>
          </p:cNvSpPr>
          <p:nvPr/>
        </p:nvSpPr>
        <p:spPr bwMode="auto">
          <a:xfrm>
            <a:off x="191314" y="2870303"/>
            <a:ext cx="2158186" cy="32421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68580" tIns="34290" rIns="68580" bIns="34290" rtlCol="0">
            <a:noAutofit/>
          </a:bodyPr>
          <a:lstStyle/>
          <a:p>
            <a:pPr defTabSz="685800">
              <a:lnSpc>
                <a:spcPct val="90000"/>
              </a:lnSpc>
              <a:spcAft>
                <a:spcPts val="450"/>
              </a:spcAft>
              <a:defRPr/>
            </a:pPr>
            <a:r>
              <a:rPr lang="en-US" sz="2400" dirty="0">
                <a:solidFill>
                  <a:srgbClr val="333333"/>
                </a:solidFill>
                <a:latin typeface="Trebuchet MS" panose="020B0603020202020204"/>
              </a:rPr>
              <a:t>Mix Design</a:t>
            </a:r>
          </a:p>
          <a:p>
            <a:pPr indent="-171450" defTabSz="685800">
              <a:lnSpc>
                <a:spcPct val="90000"/>
              </a:lnSpc>
              <a:spcAft>
                <a:spcPts val="450"/>
              </a:spcAft>
              <a:buFont typeface="Arial" panose="020B0604020202020204" pitchFamily="34" charset="0"/>
              <a:buChar char="•"/>
              <a:defRPr/>
            </a:pPr>
            <a:r>
              <a:rPr lang="en-US" sz="2400" dirty="0">
                <a:solidFill>
                  <a:srgbClr val="333333"/>
                </a:solidFill>
                <a:latin typeface="Trebuchet MS" panose="020B0603020202020204"/>
              </a:rPr>
              <a:t>600 lb. total cementitious,</a:t>
            </a:r>
          </a:p>
          <a:p>
            <a:pPr indent="-171450" defTabSz="685800">
              <a:lnSpc>
                <a:spcPct val="90000"/>
              </a:lnSpc>
              <a:spcAft>
                <a:spcPts val="450"/>
              </a:spcAft>
              <a:buFont typeface="Arial" panose="020B0604020202020204" pitchFamily="34" charset="0"/>
              <a:buChar char="•"/>
              <a:defRPr/>
            </a:pPr>
            <a:r>
              <a:rPr lang="en-US" sz="2400" dirty="0">
                <a:solidFill>
                  <a:srgbClr val="333333"/>
                </a:solidFill>
                <a:latin typeface="Trebuchet MS" panose="020B0603020202020204"/>
              </a:rPr>
              <a:t>Type I/II, </a:t>
            </a:r>
          </a:p>
          <a:p>
            <a:pPr indent="-171450" defTabSz="685800">
              <a:lnSpc>
                <a:spcPct val="90000"/>
              </a:lnSpc>
              <a:spcAft>
                <a:spcPts val="450"/>
              </a:spcAft>
              <a:buFont typeface="Arial" panose="020B0604020202020204" pitchFamily="34" charset="0"/>
              <a:buChar char="•"/>
              <a:defRPr/>
            </a:pPr>
            <a:r>
              <a:rPr lang="en-US" sz="2400" dirty="0">
                <a:solidFill>
                  <a:srgbClr val="333333"/>
                </a:solidFill>
                <a:latin typeface="Trebuchet MS" panose="020B0603020202020204"/>
              </a:rPr>
              <a:t>air mix,</a:t>
            </a:r>
          </a:p>
          <a:p>
            <a:pPr indent="-171450" defTabSz="685800">
              <a:lnSpc>
                <a:spcPct val="90000"/>
              </a:lnSpc>
              <a:spcAft>
                <a:spcPts val="450"/>
              </a:spcAft>
              <a:buFont typeface="Arial" panose="020B0604020202020204" pitchFamily="34" charset="0"/>
              <a:buChar char="•"/>
              <a:defRPr/>
            </a:pPr>
            <a:r>
              <a:rPr lang="en-US" sz="2400" dirty="0">
                <a:solidFill>
                  <a:srgbClr val="333333"/>
                </a:solidFill>
                <a:latin typeface="Trebuchet MS" panose="020B0603020202020204"/>
              </a:rPr>
              <a:t>w/c=0.47,</a:t>
            </a:r>
          </a:p>
          <a:p>
            <a:pPr indent="-171450" defTabSz="685800">
              <a:lnSpc>
                <a:spcPct val="90000"/>
              </a:lnSpc>
              <a:spcAft>
                <a:spcPts val="450"/>
              </a:spcAft>
              <a:buFont typeface="Arial" panose="020B0604020202020204" pitchFamily="34" charset="0"/>
              <a:buChar char="•"/>
              <a:defRPr/>
            </a:pPr>
            <a:r>
              <a:rPr lang="en-US" sz="2400" dirty="0">
                <a:solidFill>
                  <a:srgbClr val="333333"/>
                </a:solidFill>
                <a:latin typeface="Trebuchet MS" panose="020B0603020202020204"/>
              </a:rPr>
              <a:t>w/Type A water reducer</a:t>
            </a:r>
          </a:p>
        </p:txBody>
      </p:sp>
    </p:spTree>
    <p:extLst>
      <p:ext uri="{BB962C8B-B14F-4D97-AF65-F5344CB8AC3E}">
        <p14:creationId xmlns:p14="http://schemas.microsoft.com/office/powerpoint/2010/main" val="193516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FD1B874-5FC0-4CF7-AE90-4428161964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9" t="13342" r="1214" b="6826"/>
          <a:stretch/>
        </p:blipFill>
        <p:spPr bwMode="auto">
          <a:xfrm>
            <a:off x="0" y="0"/>
            <a:ext cx="9144000" cy="44073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a:extLst>
              <a:ext uri="{FF2B5EF4-FFF2-40B4-BE49-F238E27FC236}">
                <a16:creationId xmlns:a16="http://schemas.microsoft.com/office/drawing/2014/main" id="{3634ECFB-571F-4155-BD3F-973AE0F35918}"/>
              </a:ext>
            </a:extLst>
          </p:cNvPr>
          <p:cNvSpPr>
            <a:spLocks noGrp="1"/>
          </p:cNvSpPr>
          <p:nvPr>
            <p:ph type="title" idx="4294967295"/>
          </p:nvPr>
        </p:nvSpPr>
        <p:spPr>
          <a:xfrm>
            <a:off x="0" y="3205592"/>
            <a:ext cx="9144000" cy="1949116"/>
          </a:xfrm>
          <a:solidFill>
            <a:schemeClr val="accent2"/>
          </a:solidFill>
        </p:spPr>
        <p:txBody>
          <a:bodyPr vert="horz" lIns="91440" tIns="45720" rIns="91440" bIns="45720" rtlCol="0" anchor="ctr">
            <a:normAutofit/>
          </a:bodyPr>
          <a:lstStyle/>
          <a:p>
            <a:r>
              <a:rPr lang="en-US" sz="4800" dirty="0">
                <a:solidFill>
                  <a:schemeClr val="bg1"/>
                </a:solidFill>
                <a:latin typeface="Trebuchet MS" panose="020B0603020202020204" pitchFamily="34" charset="0"/>
                <a:ea typeface="+mn-ea"/>
                <a:cs typeface="+mn-cs"/>
              </a:rPr>
              <a:t>Durability Benefits of Slag Cement</a:t>
            </a:r>
          </a:p>
        </p:txBody>
      </p:sp>
      <p:sp>
        <p:nvSpPr>
          <p:cNvPr id="8" name="TextBox 7">
            <a:extLst>
              <a:ext uri="{FF2B5EF4-FFF2-40B4-BE49-F238E27FC236}">
                <a16:creationId xmlns:a16="http://schemas.microsoft.com/office/drawing/2014/main" id="{70A639E0-2664-4850-9843-B4CEA923555F}"/>
              </a:ext>
            </a:extLst>
          </p:cNvPr>
          <p:cNvSpPr txBox="1"/>
          <p:nvPr/>
        </p:nvSpPr>
        <p:spPr>
          <a:xfrm>
            <a:off x="523982" y="5288340"/>
            <a:ext cx="8416818" cy="1569660"/>
          </a:xfrm>
          <a:prstGeom prst="rect">
            <a:avLst/>
          </a:prstGeom>
          <a:noFill/>
        </p:spPr>
        <p:txBody>
          <a:bodyPr wrap="square" rtlCol="0">
            <a:spAutoFit/>
          </a:bodyPr>
          <a:lstStyle/>
          <a:p>
            <a:pPr eaLnBrk="0" hangingPunct="0"/>
            <a:r>
              <a:rPr lang="en-US" sz="3200" dirty="0">
                <a:solidFill>
                  <a:srgbClr val="333333"/>
                </a:solidFill>
                <a:latin typeface="Trebuchet MS" panose="020B0603020202020204" pitchFamily="34" charset="0"/>
                <a:cs typeface="Arial" panose="020B0604020202020204" pitchFamily="34" charset="0"/>
              </a:rPr>
              <a:t>Slag Cement mitigates ASR, increases sulfate resistance, reduces shrinkage, and Reduces Permeability and chloride ingress…  </a:t>
            </a:r>
          </a:p>
        </p:txBody>
      </p:sp>
      <p:sp>
        <p:nvSpPr>
          <p:cNvPr id="9" name="TextBox 8">
            <a:extLst>
              <a:ext uri="{FF2B5EF4-FFF2-40B4-BE49-F238E27FC236}">
                <a16:creationId xmlns:a16="http://schemas.microsoft.com/office/drawing/2014/main" id="{0663DAF7-D299-473F-B5E5-F30D9EE17302}"/>
              </a:ext>
            </a:extLst>
          </p:cNvPr>
          <p:cNvSpPr txBox="1"/>
          <p:nvPr/>
        </p:nvSpPr>
        <p:spPr>
          <a:xfrm>
            <a:off x="7303356" y="6557918"/>
            <a:ext cx="1637444" cy="300082"/>
          </a:xfrm>
          <a:prstGeom prst="rect">
            <a:avLst/>
          </a:prstGeom>
          <a:noFill/>
        </p:spPr>
        <p:txBody>
          <a:bodyPr wrap="square">
            <a:spAutoFit/>
          </a:bodyPr>
          <a:lstStyle/>
          <a:p>
            <a:pPr eaLnBrk="0" hangingPunct="0"/>
            <a:r>
              <a:rPr lang="en-US" sz="1350" b="1" dirty="0">
                <a:solidFill>
                  <a:schemeClr val="bg1">
                    <a:lumMod val="50000"/>
                  </a:schemeClr>
                </a:solidFill>
                <a:latin typeface="Arial" panose="020B0604020202020204" pitchFamily="34" charset="0"/>
                <a:cs typeface="Arial" panose="020B0604020202020204" pitchFamily="34" charset="0"/>
              </a:rPr>
              <a:t>ACI 233 chapter 7</a:t>
            </a:r>
            <a:r>
              <a:rPr lang="en-US" sz="1350" dirty="0">
                <a:solidFill>
                  <a:schemeClr val="bg1">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3692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63DCB0D-0CC4-BA44-946A-4AE7BBC53CCB}"/>
              </a:ext>
            </a:extLst>
          </p:cNvPr>
          <p:cNvGrpSpPr/>
          <p:nvPr/>
        </p:nvGrpSpPr>
        <p:grpSpPr>
          <a:xfrm>
            <a:off x="5983704" y="3429000"/>
            <a:ext cx="3160295" cy="3005889"/>
            <a:chOff x="1120956" y="1159074"/>
            <a:chExt cx="6019274" cy="3708576"/>
          </a:xfrm>
        </p:grpSpPr>
        <p:pic>
          <p:nvPicPr>
            <p:cNvPr id="9" name="Picture 7" descr="NC19">
              <a:extLst>
                <a:ext uri="{FF2B5EF4-FFF2-40B4-BE49-F238E27FC236}">
                  <a16:creationId xmlns:a16="http://schemas.microsoft.com/office/drawing/2014/main" id="{3FD4FD46-723F-4E47-BB71-66A814708B0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065" b="10096"/>
            <a:stretch/>
          </p:blipFill>
          <p:spPr>
            <a:xfrm>
              <a:off x="1356359" y="1159074"/>
              <a:ext cx="5240383" cy="3373737"/>
            </a:xfrm>
            <a:prstGeom prst="rect">
              <a:avLst/>
            </a:prstGeom>
            <a:ln>
              <a:solidFill>
                <a:srgbClr val="9966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 name="TextBox 9">
              <a:extLst>
                <a:ext uri="{FF2B5EF4-FFF2-40B4-BE49-F238E27FC236}">
                  <a16:creationId xmlns:a16="http://schemas.microsoft.com/office/drawing/2014/main" id="{B958EC09-07AB-3442-873A-DF15DFB29583}"/>
                </a:ext>
              </a:extLst>
            </p:cNvPr>
            <p:cNvSpPr txBox="1"/>
            <p:nvPr/>
          </p:nvSpPr>
          <p:spPr>
            <a:xfrm>
              <a:off x="1120956" y="4532811"/>
              <a:ext cx="6019274" cy="334839"/>
            </a:xfrm>
            <a:prstGeom prst="rect">
              <a:avLst/>
            </a:prstGeom>
            <a:noFill/>
          </p:spPr>
          <p:txBody>
            <a:bodyPr wrap="square" rtlCol="0">
              <a:spAutoFit/>
            </a:bodyPr>
            <a:lstStyle/>
            <a:p>
              <a:pPr eaLnBrk="0" hangingPunct="0"/>
              <a:r>
                <a:rPr lang="en-US" sz="675" dirty="0">
                  <a:latin typeface="Trebuchet MS" panose="020B0603020202020204" pitchFamily="34" charset="0"/>
                  <a:cs typeface="Arial" panose="020B0604020202020204" pitchFamily="34" charset="0"/>
                </a:rPr>
                <a:t>ASR Photo Courtesy of the Slag Cement Association (SCA)</a:t>
              </a:r>
            </a:p>
          </p:txBody>
        </p:sp>
      </p:grpSp>
      <p:sp>
        <p:nvSpPr>
          <p:cNvPr id="4" name="Content Placeholder 3">
            <a:extLst>
              <a:ext uri="{FF2B5EF4-FFF2-40B4-BE49-F238E27FC236}">
                <a16:creationId xmlns:a16="http://schemas.microsoft.com/office/drawing/2014/main" id="{FEB9BB82-F24F-41B6-A2D7-15B20587ABDD}"/>
              </a:ext>
            </a:extLst>
          </p:cNvPr>
          <p:cNvSpPr>
            <a:spLocks noGrp="1"/>
          </p:cNvSpPr>
          <p:nvPr>
            <p:ph idx="1"/>
          </p:nvPr>
        </p:nvSpPr>
        <p:spPr>
          <a:xfrm>
            <a:off x="505369" y="1491805"/>
            <a:ext cx="8200011" cy="2041638"/>
          </a:xfrm>
        </p:spPr>
        <p:txBody>
          <a:bodyPr>
            <a:normAutofit/>
          </a:bodyPr>
          <a:lstStyle/>
          <a:p>
            <a:pPr marL="0" indent="0">
              <a:spcBef>
                <a:spcPct val="20000"/>
              </a:spcBef>
              <a:buNone/>
            </a:pPr>
            <a:r>
              <a:rPr lang="en-US" b="1" dirty="0">
                <a:solidFill>
                  <a:schemeClr val="tx1">
                    <a:lumMod val="50000"/>
                  </a:schemeClr>
                </a:solidFill>
                <a:latin typeface="Trebuchet MS" panose="020B0603020202020204" pitchFamily="34" charset="0"/>
                <a:ea typeface="ＭＳ Ｐゴシック" charset="0"/>
                <a:cs typeface="Arial" panose="020B0604020202020204" pitchFamily="34" charset="0"/>
              </a:rPr>
              <a:t>Slag cement reduces the potential of ASR</a:t>
            </a:r>
          </a:p>
          <a:p>
            <a:pPr lvl="0">
              <a:spcBef>
                <a:spcPct val="20000"/>
              </a:spcBef>
            </a:pPr>
            <a:r>
              <a:rPr lang="en-US" sz="2200" b="1" dirty="0">
                <a:solidFill>
                  <a:schemeClr val="tx1">
                    <a:lumMod val="50000"/>
                  </a:schemeClr>
                </a:solidFill>
                <a:latin typeface="Trebuchet MS" panose="020B0603020202020204" pitchFamily="34" charset="0"/>
                <a:ea typeface="ＭＳ Ｐゴシック" charset="0"/>
                <a:cs typeface="Arial" panose="020B0604020202020204" pitchFamily="34" charset="0"/>
              </a:rPr>
              <a:t>Reducing total alkalis</a:t>
            </a:r>
            <a:r>
              <a:rPr lang="en-US" sz="2200" dirty="0">
                <a:solidFill>
                  <a:schemeClr val="tx1">
                    <a:lumMod val="50000"/>
                  </a:schemeClr>
                </a:solidFill>
                <a:latin typeface="Trebuchet MS" panose="020B0603020202020204" pitchFamily="34" charset="0"/>
                <a:ea typeface="ＭＳ Ｐゴシック" charset="0"/>
                <a:cs typeface="Arial" panose="020B0604020202020204" pitchFamily="34" charset="0"/>
              </a:rPr>
              <a:t> in the system thus reducing the alkali-silica ratio.</a:t>
            </a:r>
          </a:p>
          <a:p>
            <a:pPr lvl="0">
              <a:spcBef>
                <a:spcPct val="20000"/>
              </a:spcBef>
            </a:pPr>
            <a:r>
              <a:rPr lang="en-US" sz="2200" b="1" dirty="0">
                <a:solidFill>
                  <a:schemeClr val="tx1">
                    <a:lumMod val="50000"/>
                  </a:schemeClr>
                </a:solidFill>
                <a:latin typeface="Trebuchet MS" panose="020B0603020202020204" pitchFamily="34" charset="0"/>
                <a:ea typeface="ＭＳ Ｐゴシック" charset="0"/>
                <a:cs typeface="Arial" panose="020B0604020202020204" pitchFamily="34" charset="0"/>
              </a:rPr>
              <a:t>Consuming alkalis in the hydration process</a:t>
            </a:r>
            <a:r>
              <a:rPr lang="en-US" sz="2200" dirty="0">
                <a:solidFill>
                  <a:schemeClr val="tx1">
                    <a:lumMod val="50000"/>
                  </a:schemeClr>
                </a:solidFill>
                <a:latin typeface="Trebuchet MS" panose="020B0603020202020204" pitchFamily="34" charset="0"/>
                <a:ea typeface="ＭＳ Ｐゴシック" charset="0"/>
                <a:cs typeface="Arial" panose="020B0604020202020204" pitchFamily="34" charset="0"/>
              </a:rPr>
              <a:t>, making them unavailable for the alkali silica reaction.</a:t>
            </a:r>
          </a:p>
        </p:txBody>
      </p:sp>
      <p:sp>
        <p:nvSpPr>
          <p:cNvPr id="11" name="Title 4">
            <a:extLst>
              <a:ext uri="{FF2B5EF4-FFF2-40B4-BE49-F238E27FC236}">
                <a16:creationId xmlns:a16="http://schemas.microsoft.com/office/drawing/2014/main" id="{9FFD62AC-FA49-4BCA-9F33-5356AC492A4A}"/>
              </a:ext>
            </a:extLst>
          </p:cNvPr>
          <p:cNvSpPr txBox="1">
            <a:spLocks noGrp="1"/>
          </p:cNvSpPr>
          <p:nvPr>
            <p:ph type="title"/>
          </p:nvPr>
        </p:nvSpPr>
        <p:spPr>
          <a:xfrm>
            <a:off x="248698" y="0"/>
            <a:ext cx="8317786" cy="1378051"/>
          </a:xfrm>
          <a:prstGeom prst="rect">
            <a:avLst/>
          </a:prstGeom>
          <a:noFill/>
        </p:spPr>
        <p:txBody>
          <a:bodyPr vert="horz" lIns="68580" tIns="34290" rIns="68580" bIns="3429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000" dirty="0">
                <a:latin typeface="Trebuchet MS" panose="020B0603020202020204" pitchFamily="34" charset="0"/>
              </a:rPr>
              <a:t>Slag Cement Mitigates Alkali Silica Reaction </a:t>
            </a:r>
            <a:r>
              <a:rPr lang="en-US" sz="4000" dirty="0">
                <a:solidFill>
                  <a:schemeClr val="tx1"/>
                </a:solidFill>
                <a:latin typeface="Trebuchet MS" panose="020B0603020202020204" pitchFamily="34" charset="0"/>
              </a:rPr>
              <a:t>(ASR)</a:t>
            </a:r>
          </a:p>
        </p:txBody>
      </p:sp>
      <p:sp>
        <p:nvSpPr>
          <p:cNvPr id="13" name="Content Placeholder 3">
            <a:extLst>
              <a:ext uri="{FF2B5EF4-FFF2-40B4-BE49-F238E27FC236}">
                <a16:creationId xmlns:a16="http://schemas.microsoft.com/office/drawing/2014/main" id="{27AD7F48-88FF-4ADD-8BEB-931CFCC63483}"/>
              </a:ext>
            </a:extLst>
          </p:cNvPr>
          <p:cNvSpPr txBox="1">
            <a:spLocks/>
          </p:cNvSpPr>
          <p:nvPr/>
        </p:nvSpPr>
        <p:spPr>
          <a:xfrm>
            <a:off x="614149" y="3293588"/>
            <a:ext cx="5369556" cy="3564412"/>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ct val="20000"/>
              </a:spcBef>
              <a:buNone/>
            </a:pPr>
            <a:r>
              <a:rPr lang="en-US" sz="2400" b="1" dirty="0">
                <a:solidFill>
                  <a:schemeClr val="accent1"/>
                </a:solidFill>
                <a:latin typeface="Trebuchet MS" panose="020B0603020202020204" pitchFamily="34" charset="0"/>
                <a:ea typeface="ＭＳ Ｐゴシック" charset="0"/>
                <a:cs typeface="Arial" panose="020B0604020202020204" pitchFamily="34" charset="0"/>
              </a:rPr>
              <a:t>How</a:t>
            </a:r>
          </a:p>
          <a:p>
            <a:pPr>
              <a:spcBef>
                <a:spcPct val="20000"/>
              </a:spcBef>
            </a:pPr>
            <a:r>
              <a:rPr lang="en-US" sz="2200" dirty="0">
                <a:solidFill>
                  <a:schemeClr val="tx1">
                    <a:lumMod val="50000"/>
                  </a:schemeClr>
                </a:solidFill>
                <a:latin typeface="Trebuchet MS" panose="020B0603020202020204" pitchFamily="34" charset="0"/>
                <a:ea typeface="ＭＳ Ｐゴシック" charset="0"/>
                <a:cs typeface="Arial" panose="020B0604020202020204" pitchFamily="34" charset="0"/>
              </a:rPr>
              <a:t>Reducing pore size then reducing alkali mobility.</a:t>
            </a:r>
          </a:p>
          <a:p>
            <a:pPr>
              <a:spcBef>
                <a:spcPct val="20000"/>
              </a:spcBef>
            </a:pPr>
            <a:r>
              <a:rPr lang="en-US" sz="2200" dirty="0">
                <a:solidFill>
                  <a:schemeClr val="tx1">
                    <a:lumMod val="50000"/>
                  </a:schemeClr>
                </a:solidFill>
                <a:latin typeface="Trebuchet MS" panose="020B0603020202020204" pitchFamily="34" charset="0"/>
                <a:ea typeface="ＭＳ Ｐゴシック" charset="0"/>
                <a:cs typeface="Arial" panose="020B0604020202020204" pitchFamily="34" charset="0"/>
              </a:rPr>
              <a:t>Reducing the amount of pore liquid that reacts with the aggregate. </a:t>
            </a:r>
          </a:p>
          <a:p>
            <a:pPr>
              <a:spcBef>
                <a:spcPct val="20000"/>
              </a:spcBef>
            </a:pPr>
            <a:r>
              <a:rPr lang="en-US" sz="2200" dirty="0">
                <a:solidFill>
                  <a:schemeClr val="tx1">
                    <a:lumMod val="50000"/>
                  </a:schemeClr>
                </a:solidFill>
                <a:latin typeface="Trebuchet MS" panose="020B0603020202020204" pitchFamily="34" charset="0"/>
                <a:ea typeface="ＭＳ Ｐゴシック" charset="0"/>
                <a:cs typeface="Arial" panose="020B0604020202020204" pitchFamily="34" charset="0"/>
              </a:rPr>
              <a:t>Reduces permeability.</a:t>
            </a:r>
          </a:p>
          <a:p>
            <a:pPr>
              <a:spcBef>
                <a:spcPct val="20000"/>
              </a:spcBef>
            </a:pPr>
            <a:r>
              <a:rPr lang="en-US" sz="2200" dirty="0">
                <a:solidFill>
                  <a:schemeClr val="tx1">
                    <a:lumMod val="50000"/>
                  </a:schemeClr>
                </a:solidFill>
                <a:latin typeface="Trebuchet MS" panose="020B0603020202020204" pitchFamily="34" charset="0"/>
                <a:ea typeface="ＭＳ Ｐゴシック" charset="0"/>
                <a:cs typeface="Arial" panose="020B0604020202020204" pitchFamily="34" charset="0"/>
              </a:rPr>
              <a:t>Many studies showing  replacement of 25 to 70% can result in effective mitigation of ASR.</a:t>
            </a:r>
          </a:p>
          <a:p>
            <a:endParaRPr lang="en-US" sz="2200" dirty="0">
              <a:latin typeface="Trebuchet MS" panose="020B0603020202020204" pitchFamily="34" charset="0"/>
            </a:endParaRPr>
          </a:p>
        </p:txBody>
      </p:sp>
    </p:spTree>
    <p:extLst>
      <p:ext uri="{BB962C8B-B14F-4D97-AF65-F5344CB8AC3E}">
        <p14:creationId xmlns:p14="http://schemas.microsoft.com/office/powerpoint/2010/main" val="38686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430D-580F-4E9E-8D84-11F2077C2E14}"/>
              </a:ext>
            </a:extLst>
          </p:cNvPr>
          <p:cNvSpPr>
            <a:spLocks noGrp="1"/>
          </p:cNvSpPr>
          <p:nvPr>
            <p:ph type="title"/>
          </p:nvPr>
        </p:nvSpPr>
        <p:spPr>
          <a:xfrm>
            <a:off x="499317" y="255884"/>
            <a:ext cx="8119304" cy="990600"/>
          </a:xfrm>
        </p:spPr>
        <p:txBody>
          <a:bodyPr>
            <a:noAutofit/>
          </a:bodyPr>
          <a:lstStyle/>
          <a:p>
            <a:r>
              <a:rPr lang="en-US" sz="4000" b="1" dirty="0">
                <a:latin typeface="Trebuchet MS" panose="020B0603020202020204" pitchFamily="34" charset="0"/>
              </a:rPr>
              <a:t>ASR</a:t>
            </a:r>
            <a:r>
              <a:rPr lang="en-US" sz="4000" b="1" dirty="0">
                <a:solidFill>
                  <a:schemeClr val="accent1"/>
                </a:solidFill>
                <a:latin typeface="Trebuchet MS" panose="020B0603020202020204" pitchFamily="34" charset="0"/>
              </a:rPr>
              <a:t> </a:t>
            </a:r>
            <a:r>
              <a:rPr lang="en-US" sz="4000" dirty="0">
                <a:solidFill>
                  <a:schemeClr val="accent1"/>
                </a:solidFill>
                <a:latin typeface="Trebuchet MS" panose="020B0603020202020204" pitchFamily="34" charset="0"/>
              </a:rPr>
              <a:t>Exposure Site Established in Kingston, Ontario in 1991</a:t>
            </a:r>
          </a:p>
        </p:txBody>
      </p:sp>
      <p:sp>
        <p:nvSpPr>
          <p:cNvPr id="6" name="Rectangle 6"/>
          <p:cNvSpPr>
            <a:spLocks noGrp="1" noChangeArrowheads="1"/>
          </p:cNvSpPr>
          <p:nvPr>
            <p:ph type="sldNum" sz="quarter" idx="12"/>
          </p:nvPr>
        </p:nvSpPr>
        <p:spPr>
          <a:ln/>
        </p:spPr>
        <p:txBody>
          <a:bodyPr/>
          <a:lstStyle/>
          <a:p>
            <a:pPr>
              <a:defRPr/>
            </a:pPr>
            <a:fld id="{CF698AA6-A5CC-4121-A949-6678C24EF4EF}" type="slidenum">
              <a:rPr lang="en-US" sz="900">
                <a:solidFill>
                  <a:srgbClr val="000000"/>
                </a:solidFill>
                <a:latin typeface="Trebuchet MS" panose="020B0603020202020204" pitchFamily="34" charset="0"/>
              </a:rPr>
              <a:pPr>
                <a:defRPr/>
              </a:pPr>
              <a:t>38</a:t>
            </a:fld>
            <a:endParaRPr lang="en-US" sz="900">
              <a:solidFill>
                <a:srgbClr val="000000"/>
              </a:solidFill>
              <a:latin typeface="Trebuchet MS" panose="020B0603020202020204" pitchFamily="34" charset="0"/>
            </a:endParaRPr>
          </a:p>
        </p:txBody>
      </p:sp>
      <p:pic>
        <p:nvPicPr>
          <p:cNvPr id="594945" name="Picture 2" descr="OES - 01"/>
          <p:cNvPicPr>
            <a:picLocks noChangeAspect="1" noChangeArrowheads="1"/>
          </p:cNvPicPr>
          <p:nvPr/>
        </p:nvPicPr>
        <p:blipFill>
          <a:blip r:embed="rId3"/>
          <a:srcRect/>
          <a:stretch>
            <a:fillRect/>
          </a:stretch>
        </p:blipFill>
        <p:spPr bwMode="auto">
          <a:xfrm>
            <a:off x="705853" y="1670844"/>
            <a:ext cx="5080663" cy="3810497"/>
          </a:xfrm>
          <a:prstGeom prst="rect">
            <a:avLst/>
          </a:prstGeom>
          <a:noFill/>
          <a:ln w="9525">
            <a:noFill/>
            <a:miter lim="800000"/>
            <a:headEnd/>
            <a:tailEnd/>
          </a:ln>
        </p:spPr>
      </p:pic>
      <p:sp>
        <p:nvSpPr>
          <p:cNvPr id="594947" name="Text Box 4"/>
          <p:cNvSpPr txBox="1">
            <a:spLocks noChangeArrowheads="1"/>
          </p:cNvSpPr>
          <p:nvPr/>
        </p:nvSpPr>
        <p:spPr bwMode="auto">
          <a:xfrm>
            <a:off x="5862441" y="1670844"/>
            <a:ext cx="3169263" cy="3662541"/>
          </a:xfrm>
          <a:prstGeom prst="rect">
            <a:avLst/>
          </a:prstGeom>
          <a:solidFill>
            <a:schemeClr val="bg1"/>
          </a:solidFill>
          <a:ln w="9525">
            <a:noFill/>
            <a:miter lim="800000"/>
            <a:headEnd/>
            <a:tailEnd/>
          </a:ln>
        </p:spPr>
        <p:txBody>
          <a:bodyPr wrap="square">
            <a:spAutoFit/>
          </a:bodyPr>
          <a:lstStyle/>
          <a:p>
            <a:pPr fontAlgn="base">
              <a:spcBef>
                <a:spcPct val="0"/>
              </a:spcBef>
              <a:spcAft>
                <a:spcPct val="0"/>
              </a:spcAft>
              <a:defRPr/>
            </a:pPr>
            <a:r>
              <a:rPr lang="en-CA" sz="2400" dirty="0">
                <a:solidFill>
                  <a:prstClr val="black"/>
                </a:solidFill>
                <a:latin typeface="Trebuchet MS" panose="020B0603020202020204" pitchFamily="34" charset="0"/>
              </a:rPr>
              <a:t>6 different concrete mixtures</a:t>
            </a:r>
          </a:p>
          <a:p>
            <a:pPr fontAlgn="base">
              <a:spcBef>
                <a:spcPct val="0"/>
              </a:spcBef>
              <a:spcAft>
                <a:spcPct val="0"/>
              </a:spcAft>
              <a:defRPr/>
            </a:pPr>
            <a:endParaRPr lang="en-CA" sz="1600" dirty="0">
              <a:solidFill>
                <a:prstClr val="black"/>
              </a:solidFill>
              <a:latin typeface="Trebuchet MS" panose="020B0603020202020204" pitchFamily="34" charset="0"/>
            </a:endParaRPr>
          </a:p>
          <a:p>
            <a:pPr marL="257175" indent="-257175" fontAlgn="base">
              <a:spcBef>
                <a:spcPct val="0"/>
              </a:spcBef>
              <a:spcAft>
                <a:spcPct val="0"/>
              </a:spcAft>
              <a:buFont typeface="Arial" panose="020B0604020202020204" pitchFamily="34" charset="0"/>
              <a:buChar char="•"/>
              <a:defRPr/>
            </a:pPr>
            <a:r>
              <a:rPr lang="en-CA" sz="2400" dirty="0">
                <a:solidFill>
                  <a:prstClr val="black"/>
                </a:solidFill>
                <a:latin typeface="Trebuchet MS" panose="020B0603020202020204" pitchFamily="34" charset="0"/>
              </a:rPr>
              <a:t>reinforced and non reinforced</a:t>
            </a:r>
          </a:p>
          <a:p>
            <a:pPr algn="ctr" fontAlgn="base">
              <a:spcBef>
                <a:spcPct val="0"/>
              </a:spcBef>
              <a:spcAft>
                <a:spcPct val="0"/>
              </a:spcAft>
              <a:defRPr/>
            </a:pPr>
            <a:r>
              <a:rPr lang="en-CA" sz="2400" dirty="0">
                <a:solidFill>
                  <a:prstClr val="black"/>
                </a:solidFill>
                <a:latin typeface="Trebuchet MS" panose="020B0603020202020204" pitchFamily="34" charset="0"/>
              </a:rPr>
              <a:t>blocks and slabs</a:t>
            </a:r>
          </a:p>
          <a:p>
            <a:pPr marL="257175" indent="-257175" fontAlgn="base">
              <a:spcBef>
                <a:spcPct val="0"/>
              </a:spcBef>
              <a:spcAft>
                <a:spcPct val="0"/>
              </a:spcAft>
              <a:buFont typeface="Arial" panose="020B0604020202020204" pitchFamily="34" charset="0"/>
              <a:buChar char="•"/>
              <a:defRPr/>
            </a:pPr>
            <a:r>
              <a:rPr lang="en-CA" sz="2400" dirty="0">
                <a:solidFill>
                  <a:prstClr val="black"/>
                </a:solidFill>
                <a:latin typeface="Trebuchet MS" panose="020B0603020202020204" pitchFamily="34" charset="0"/>
              </a:rPr>
              <a:t>Spratt coarse aggregate and local non-reactive fine aggregate</a:t>
            </a:r>
            <a:endParaRPr lang="en-CA" sz="1600" dirty="0">
              <a:solidFill>
                <a:prstClr val="black"/>
              </a:solidFill>
              <a:latin typeface="Trebuchet MS" panose="020B0603020202020204" pitchFamily="34" charset="0"/>
            </a:endParaRPr>
          </a:p>
        </p:txBody>
      </p:sp>
      <p:sp>
        <p:nvSpPr>
          <p:cNvPr id="594948" name="Text Box 5"/>
          <p:cNvSpPr txBox="1">
            <a:spLocks noChangeArrowheads="1"/>
          </p:cNvSpPr>
          <p:nvPr/>
        </p:nvSpPr>
        <p:spPr bwMode="auto">
          <a:xfrm>
            <a:off x="3168752" y="5481341"/>
            <a:ext cx="2693690" cy="253916"/>
          </a:xfrm>
          <a:prstGeom prst="rect">
            <a:avLst/>
          </a:prstGeom>
          <a:noFill/>
          <a:ln w="9525">
            <a:noFill/>
            <a:miter lim="800000"/>
            <a:headEnd/>
            <a:tailEnd/>
          </a:ln>
        </p:spPr>
        <p:txBody>
          <a:bodyPr wrap="square">
            <a:spAutoFit/>
          </a:bodyPr>
          <a:lstStyle/>
          <a:p>
            <a:pPr fontAlgn="base">
              <a:spcBef>
                <a:spcPct val="50000"/>
              </a:spcBef>
              <a:spcAft>
                <a:spcPct val="0"/>
              </a:spcAft>
              <a:defRPr/>
            </a:pPr>
            <a:r>
              <a:rPr lang="en-US" sz="1050" dirty="0">
                <a:solidFill>
                  <a:srgbClr val="000000"/>
                </a:solidFill>
                <a:latin typeface="Trebuchet MS" panose="020B0603020202020204" pitchFamily="34" charset="0"/>
              </a:rPr>
              <a:t>Hooton, Rogers, et al, ACI </a:t>
            </a:r>
            <a:r>
              <a:rPr lang="en-US" sz="1050" dirty="0" err="1">
                <a:solidFill>
                  <a:srgbClr val="000000"/>
                </a:solidFill>
                <a:latin typeface="Trebuchet MS" panose="020B0603020202020204" pitchFamily="34" charset="0"/>
              </a:rPr>
              <a:t>Mat’ls</a:t>
            </a:r>
            <a:r>
              <a:rPr lang="en-US" sz="1050" dirty="0">
                <a:solidFill>
                  <a:srgbClr val="000000"/>
                </a:solidFill>
                <a:latin typeface="Trebuchet MS" panose="020B0603020202020204" pitchFamily="34" charset="0"/>
              </a:rPr>
              <a:t> J. 2013</a:t>
            </a:r>
            <a:endParaRPr lang="en-CA" sz="1050" dirty="0">
              <a:solidFill>
                <a:srgbClr val="000000"/>
              </a:solidFill>
              <a:latin typeface="Trebuchet MS" panose="020B0603020202020204" pitchFamily="34" charset="0"/>
            </a:endParaRPr>
          </a:p>
        </p:txBody>
      </p:sp>
    </p:spTree>
    <p:custDataLst>
      <p:tags r:id="rId1"/>
    </p:custDataLst>
    <p:extLst>
      <p:ext uri="{BB962C8B-B14F-4D97-AF65-F5344CB8AC3E}">
        <p14:creationId xmlns:p14="http://schemas.microsoft.com/office/powerpoint/2010/main" val="488637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8B89-0C38-4712-AEF7-6E2AAD0E4EEE}"/>
              </a:ext>
            </a:extLst>
          </p:cNvPr>
          <p:cNvSpPr>
            <a:spLocks noGrp="1"/>
          </p:cNvSpPr>
          <p:nvPr>
            <p:ph type="title"/>
          </p:nvPr>
        </p:nvSpPr>
        <p:spPr>
          <a:xfrm>
            <a:off x="449459" y="191644"/>
            <a:ext cx="4416277" cy="864275"/>
          </a:xfrm>
          <a:prstGeom prst="round1Rect">
            <a:avLst>
              <a:gd name="adj" fmla="val 50000"/>
            </a:avLst>
          </a:prstGeom>
          <a:solidFill>
            <a:schemeClr val="accent2"/>
          </a:solidFill>
        </p:spPr>
        <p:txBody>
          <a:bodyPr>
            <a:noAutofit/>
          </a:bodyPr>
          <a:lstStyle/>
          <a:p>
            <a:r>
              <a:rPr lang="en-US" sz="4000" dirty="0">
                <a:solidFill>
                  <a:schemeClr val="bg1"/>
                </a:solidFill>
                <a:latin typeface="Trebuchet MS" panose="020B0603020202020204" pitchFamily="34" charset="0"/>
              </a:rPr>
              <a:t>The “Vault”</a:t>
            </a:r>
          </a:p>
        </p:txBody>
      </p:sp>
      <p:sp>
        <p:nvSpPr>
          <p:cNvPr id="3" name="Content Placeholder 2">
            <a:extLst>
              <a:ext uri="{FF2B5EF4-FFF2-40B4-BE49-F238E27FC236}">
                <a16:creationId xmlns:a16="http://schemas.microsoft.com/office/drawing/2014/main" id="{294BA07D-E81C-4C4E-B201-EA0880706534}"/>
              </a:ext>
            </a:extLst>
          </p:cNvPr>
          <p:cNvSpPr>
            <a:spLocks noGrp="1"/>
          </p:cNvSpPr>
          <p:nvPr>
            <p:ph sz="quarter" idx="13"/>
          </p:nvPr>
        </p:nvSpPr>
        <p:spPr>
          <a:xfrm>
            <a:off x="436650" y="1144356"/>
            <a:ext cx="7760865" cy="652185"/>
          </a:xfrm>
          <a:prstGeom prst="rect">
            <a:avLst/>
          </a:prstGeom>
        </p:spPr>
        <p:txBody>
          <a:bodyPr>
            <a:noAutofit/>
          </a:bodyPr>
          <a:lstStyle/>
          <a:p>
            <a:pPr marL="0" indent="0">
              <a:buNone/>
            </a:pPr>
            <a:r>
              <a:rPr lang="en-US" sz="2400" b="1" dirty="0">
                <a:latin typeface="Trebuchet MS" panose="020B0603020202020204" pitchFamily="34" charset="0"/>
              </a:rPr>
              <a:t>2010- Doug Hooton’s Vault- “One-of-a-kind”</a:t>
            </a:r>
          </a:p>
          <a:p>
            <a:pPr marL="0" indent="0">
              <a:buNone/>
            </a:pPr>
            <a:r>
              <a:rPr lang="en-US" sz="2400" b="1" dirty="0">
                <a:latin typeface="Trebuchet MS" panose="020B0603020202020204" pitchFamily="34" charset="0"/>
              </a:rPr>
              <a:t>Over 1000 specimens in various storage solutions</a:t>
            </a:r>
          </a:p>
          <a:p>
            <a:pPr marL="0" indent="0">
              <a:buNone/>
            </a:pPr>
            <a:endParaRPr lang="en-US" sz="2400" b="1" dirty="0">
              <a:latin typeface="Trebuchet MS" panose="020B0603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244" y="2191798"/>
            <a:ext cx="2982158" cy="22366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26" y="3480330"/>
            <a:ext cx="2977751" cy="223331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0172" y="4342343"/>
            <a:ext cx="2977751" cy="223331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746" y="4404858"/>
            <a:ext cx="2948423" cy="221131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2621" y="3890970"/>
            <a:ext cx="2977752" cy="223331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0503" y="2776094"/>
            <a:ext cx="2982158" cy="223661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4269" y="2133349"/>
            <a:ext cx="2987003" cy="2240252"/>
          </a:xfrm>
          <a:prstGeom prst="rect">
            <a:avLst/>
          </a:prstGeom>
        </p:spPr>
      </p:pic>
    </p:spTree>
    <p:extLst>
      <p:ext uri="{BB962C8B-B14F-4D97-AF65-F5344CB8AC3E}">
        <p14:creationId xmlns:p14="http://schemas.microsoft.com/office/powerpoint/2010/main" val="225360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500"/>
                            </p:stCondLst>
                            <p:childTnLst>
                              <p:par>
                                <p:cTn id="12" presetID="10" presetClass="entr" presetSubtype="0" fill="hold"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3000"/>
                            </p:stCondLst>
                            <p:childTnLst>
                              <p:par>
                                <p:cTn id="16" presetID="10" presetClass="entr" presetSubtype="0" fill="hold"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4500"/>
                            </p:stCondLst>
                            <p:childTnLst>
                              <p:par>
                                <p:cTn id="20" presetID="10"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6000"/>
                            </p:stCondLst>
                            <p:childTnLst>
                              <p:par>
                                <p:cTn id="24" presetID="10" presetClass="entr" presetSubtype="0" fill="hold" nodeType="afterEffect">
                                  <p:stCondLst>
                                    <p:cond delay="1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7500"/>
                            </p:stCondLst>
                            <p:childTnLst>
                              <p:par>
                                <p:cTn id="28" presetID="10" presetClass="entr" presetSubtype="0" fill="hold" nodeType="afterEffect">
                                  <p:stCondLst>
                                    <p:cond delay="1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1454"/>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In this webinar, we will explore how slag cement can be used to enhance the durability, resilience and sustainability of concrete structures.  Attendees will learn what slag cement is, its chemical components, how it can be used to combat ASR and sulfate attack, and what specifications are related to its use.</a:t>
            </a: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978366" y="108256"/>
            <a:ext cx="9590714" cy="1905102"/>
          </a:xfrm>
        </p:spPr>
        <p:txBody>
          <a:bodyPr>
            <a:normAutofit/>
          </a:bodyPr>
          <a:lstStyle/>
          <a:p>
            <a:r>
              <a:rPr lang="en-US" dirty="0">
                <a:solidFill>
                  <a:schemeClr val="bg1"/>
                </a:solidFill>
              </a:rPr>
              <a:t>Learning Objectives</a:t>
            </a:r>
          </a:p>
        </p:txBody>
      </p:sp>
    </p:spTree>
    <p:extLst>
      <p:ext uri="{BB962C8B-B14F-4D97-AF65-F5344CB8AC3E}">
        <p14:creationId xmlns:p14="http://schemas.microsoft.com/office/powerpoint/2010/main" val="3832776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33CA1-71B0-4289-8CC5-B36B32C02EEC}"/>
              </a:ext>
            </a:extLst>
          </p:cNvPr>
          <p:cNvSpPr>
            <a:spLocks noGrp="1"/>
          </p:cNvSpPr>
          <p:nvPr>
            <p:ph type="title"/>
          </p:nvPr>
        </p:nvSpPr>
        <p:spPr>
          <a:xfrm>
            <a:off x="323631" y="75913"/>
            <a:ext cx="8194725" cy="1287666"/>
          </a:xfrm>
          <a:solidFill>
            <a:schemeClr val="accent2"/>
          </a:solidFill>
        </p:spPr>
        <p:txBody>
          <a:bodyPr>
            <a:noAutofit/>
          </a:bodyPr>
          <a:lstStyle/>
          <a:p>
            <a:r>
              <a:rPr lang="en-US" sz="4000" dirty="0">
                <a:solidFill>
                  <a:schemeClr val="bg1"/>
                </a:solidFill>
                <a:latin typeface="Trebuchet MS" panose="020B0603020202020204" pitchFamily="34" charset="0"/>
              </a:rPr>
              <a:t>Recent </a:t>
            </a:r>
            <a:r>
              <a:rPr lang="en-US" sz="4000" b="1" dirty="0">
                <a:solidFill>
                  <a:schemeClr val="bg1"/>
                </a:solidFill>
                <a:latin typeface="Trebuchet MS" panose="020B0603020202020204" pitchFamily="34" charset="0"/>
              </a:rPr>
              <a:t>Slag Cement with PCL </a:t>
            </a:r>
            <a:br>
              <a:rPr lang="en-US" sz="4000" b="1" dirty="0">
                <a:solidFill>
                  <a:schemeClr val="bg1"/>
                </a:solidFill>
                <a:latin typeface="Trebuchet MS" panose="020B0603020202020204" pitchFamily="34" charset="0"/>
              </a:rPr>
            </a:br>
            <a:r>
              <a:rPr lang="en-US" sz="4000" dirty="0">
                <a:latin typeface="Trebuchet MS" panose="020B0603020202020204" pitchFamily="34" charset="0"/>
              </a:rPr>
              <a:t>ASR Testing  </a:t>
            </a:r>
          </a:p>
        </p:txBody>
      </p:sp>
      <p:pic>
        <p:nvPicPr>
          <p:cNvPr id="4" name="Picture 3">
            <a:extLst>
              <a:ext uri="{FF2B5EF4-FFF2-40B4-BE49-F238E27FC236}">
                <a16:creationId xmlns:a16="http://schemas.microsoft.com/office/drawing/2014/main" id="{41FFBEBF-AAE2-40C9-97A8-B2D18F0962FD}"/>
              </a:ext>
            </a:extLst>
          </p:cNvPr>
          <p:cNvPicPr>
            <a:picLocks noChangeAspect="1"/>
          </p:cNvPicPr>
          <p:nvPr/>
        </p:nvPicPr>
        <p:blipFill rotWithShape="1">
          <a:blip r:embed="rId2"/>
          <a:srcRect l="2309"/>
          <a:stretch/>
        </p:blipFill>
        <p:spPr>
          <a:xfrm>
            <a:off x="474638" y="1546285"/>
            <a:ext cx="8194724" cy="4983974"/>
          </a:xfrm>
          <a:prstGeom prst="rect">
            <a:avLst/>
          </a:prstGeom>
          <a:effectLst>
            <a:softEdge rad="25400"/>
          </a:effectLst>
        </p:spPr>
      </p:pic>
      <p:sp>
        <p:nvSpPr>
          <p:cNvPr id="6" name="TextBox 5">
            <a:extLst>
              <a:ext uri="{FF2B5EF4-FFF2-40B4-BE49-F238E27FC236}">
                <a16:creationId xmlns:a16="http://schemas.microsoft.com/office/drawing/2014/main" id="{7F045C3D-920D-40A0-BC7B-309A081D4DEB}"/>
              </a:ext>
            </a:extLst>
          </p:cNvPr>
          <p:cNvSpPr txBox="1"/>
          <p:nvPr/>
        </p:nvSpPr>
        <p:spPr>
          <a:xfrm>
            <a:off x="323630" y="6573637"/>
            <a:ext cx="8451401" cy="230832"/>
          </a:xfrm>
          <a:prstGeom prst="rect">
            <a:avLst/>
          </a:prstGeom>
          <a:noFill/>
        </p:spPr>
        <p:txBody>
          <a:bodyPr wrap="square">
            <a:spAutoFit/>
          </a:bodyPr>
          <a:lstStyle/>
          <a:p>
            <a:r>
              <a:rPr lang="en-US" sz="900" dirty="0">
                <a:solidFill>
                  <a:srgbClr val="000000"/>
                </a:solidFill>
                <a:latin typeface="Trebuchet MS" panose="020B0603020202020204" pitchFamily="34" charset="0"/>
              </a:rPr>
              <a:t> CALTRANS: Impact of the Use of Portland-Limestone Cement on Concrete Performance as Plain or Reinforced Material  (</a:t>
            </a:r>
            <a:r>
              <a:rPr lang="en-US" sz="900" dirty="0" err="1">
                <a:solidFill>
                  <a:srgbClr val="000000"/>
                </a:solidFill>
                <a:latin typeface="Trebuchet MS" panose="020B0603020202020204" pitchFamily="34" charset="0"/>
              </a:rPr>
              <a:t>W.J.Weiss</a:t>
            </a:r>
            <a:r>
              <a:rPr lang="en-US" sz="900" dirty="0">
                <a:solidFill>
                  <a:srgbClr val="000000"/>
                </a:solidFill>
                <a:latin typeface="Trebuchet MS" panose="020B0603020202020204" pitchFamily="34" charset="0"/>
              </a:rPr>
              <a:t>, et al, 2021)</a:t>
            </a:r>
            <a:endParaRPr lang="en-US" sz="900" dirty="0">
              <a:latin typeface="Trebuchet MS" panose="020B0603020202020204" pitchFamily="34" charset="0"/>
            </a:endParaRPr>
          </a:p>
        </p:txBody>
      </p:sp>
    </p:spTree>
    <p:extLst>
      <p:ext uri="{BB962C8B-B14F-4D97-AF65-F5344CB8AC3E}">
        <p14:creationId xmlns:p14="http://schemas.microsoft.com/office/powerpoint/2010/main" val="2612413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0" y="0"/>
            <a:ext cx="9144000" cy="1443816"/>
          </a:xfrm>
          <a:prstGeom prst="rect">
            <a:avLst/>
          </a:prstGeom>
          <a:solidFill>
            <a:schemeClr val="accent2"/>
          </a:solidFill>
          <a:ln>
            <a:noFill/>
          </a:ln>
          <a:effectLst/>
        </p:spPr>
        <p:txBody>
          <a:bodyPr lIns="92075" tIns="46038" rIns="92075" bIns="46038"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u="none" strike="noStrike" kern="1200" cap="none" spc="0" normalizeH="0" baseline="0" noProof="0" dirty="0">
                <a:ln>
                  <a:noFill/>
                </a:ln>
                <a:effectLst/>
                <a:uLnTx/>
                <a:uFillTx/>
                <a:latin typeface="Trebuchet MS" panose="020B0603020202020204" pitchFamily="34" charset="0"/>
              </a:rPr>
              <a:t>ASR</a:t>
            </a:r>
            <a:r>
              <a:rPr kumimoji="0" lang="en-US" altLang="en-US" sz="4000" b="1" u="none" strike="noStrike" kern="1200" cap="none" spc="0" normalizeH="0" baseline="0" noProof="0" dirty="0">
                <a:ln>
                  <a:noFill/>
                </a:ln>
                <a:solidFill>
                  <a:schemeClr val="bg1"/>
                </a:solidFill>
                <a:effectLst/>
                <a:uLnTx/>
                <a:uFillTx/>
                <a:latin typeface="Trebuchet MS" panose="020B0603020202020204" pitchFamily="34" charset="0"/>
              </a:rPr>
              <a:t>:  </a:t>
            </a:r>
            <a:r>
              <a:rPr kumimoji="0" lang="en-US" altLang="en-US" sz="4000" b="1" u="none" strike="noStrike" kern="1200" cap="none" spc="0" normalizeH="0" baseline="0" noProof="0" dirty="0" err="1">
                <a:ln>
                  <a:noFill/>
                </a:ln>
                <a:solidFill>
                  <a:schemeClr val="bg1"/>
                </a:solidFill>
                <a:effectLst/>
                <a:uLnTx/>
                <a:uFillTx/>
                <a:latin typeface="Trebuchet MS" panose="020B0603020202020204" pitchFamily="34" charset="0"/>
              </a:rPr>
              <a:t>Steephill</a:t>
            </a:r>
            <a:r>
              <a:rPr kumimoji="0" lang="en-US" altLang="en-US" sz="4000" b="1" u="none" strike="noStrike" kern="1200" cap="none" spc="0" normalizeH="0" baseline="0" noProof="0" dirty="0">
                <a:ln>
                  <a:noFill/>
                </a:ln>
                <a:solidFill>
                  <a:schemeClr val="bg1"/>
                </a:solidFill>
                <a:effectLst/>
                <a:uLnTx/>
                <a:uFillTx/>
                <a:latin typeface="Trebuchet MS" panose="020B0603020202020204" pitchFamily="34" charset="0"/>
              </a:rPr>
              <a:t> Falls Spillway on Magpie River, Ontario</a:t>
            </a:r>
          </a:p>
        </p:txBody>
      </p:sp>
      <p:pic>
        <p:nvPicPr>
          <p:cNvPr id="455686" name="Picture 6" descr="3_grey_mid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0016"/>
            <a:ext cx="9144000" cy="5261784"/>
          </a:xfrm>
          <a:prstGeom prst="rect">
            <a:avLst/>
          </a:prstGeom>
          <a:noFill/>
          <a:extLst>
            <a:ext uri="{909E8E84-426E-40DD-AFC4-6F175D3DCCD1}">
              <a14:hiddenFill xmlns:a14="http://schemas.microsoft.com/office/drawing/2010/main">
                <a:solidFill>
                  <a:srgbClr val="FFFFFF"/>
                </a:solidFill>
              </a14:hiddenFill>
            </a:ext>
          </a:extLst>
        </p:spPr>
      </p:pic>
      <p:pic>
        <p:nvPicPr>
          <p:cNvPr id="455688" name="Picture 8" descr="3_grey_bottom"/>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818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455690" name="Picture 10" descr="7_ut_logo_bl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6511925"/>
            <a:ext cx="1135063" cy="282575"/>
          </a:xfrm>
          <a:prstGeom prst="rect">
            <a:avLst/>
          </a:prstGeom>
          <a:noFill/>
          <a:extLst>
            <a:ext uri="{909E8E84-426E-40DD-AFC4-6F175D3DCCD1}">
              <a14:hiddenFill xmlns:a14="http://schemas.microsoft.com/office/drawing/2010/main">
                <a:solidFill>
                  <a:srgbClr val="FFFFFF"/>
                </a:solidFill>
              </a14:hiddenFill>
            </a:ext>
          </a:extLst>
        </p:spPr>
      </p:pic>
      <p:pic>
        <p:nvPicPr>
          <p:cNvPr id="455691" name="Picture 11" descr="STEEPH~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232" y="1732045"/>
            <a:ext cx="3037529" cy="4491651"/>
          </a:xfrm>
          <a:prstGeom prst="rect">
            <a:avLst/>
          </a:prstGeom>
          <a:noFill/>
          <a:extLst>
            <a:ext uri="{909E8E84-426E-40DD-AFC4-6F175D3DCCD1}">
              <a14:hiddenFill xmlns:a14="http://schemas.microsoft.com/office/drawing/2010/main">
                <a:solidFill>
                  <a:srgbClr val="FFFFFF"/>
                </a:solidFill>
              </a14:hiddenFill>
            </a:ext>
          </a:extLst>
        </p:spPr>
      </p:pic>
      <p:sp>
        <p:nvSpPr>
          <p:cNvPr id="455692" name="Text Box 12"/>
          <p:cNvSpPr txBox="1">
            <a:spLocks noChangeArrowheads="1"/>
          </p:cNvSpPr>
          <p:nvPr/>
        </p:nvSpPr>
        <p:spPr bwMode="auto">
          <a:xfrm>
            <a:off x="310282" y="1858848"/>
            <a:ext cx="537766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u="none" strike="noStrike" kern="1200" cap="none" spc="0" normalizeH="0" baseline="0" noProof="0" dirty="0">
                <a:ln>
                  <a:noFill/>
                </a:ln>
                <a:solidFill>
                  <a:prstClr val="black"/>
                </a:solidFill>
                <a:effectLst/>
                <a:uLnTx/>
                <a:uFillTx/>
                <a:latin typeface="Trebuchet MS" panose="020B0603020202020204" pitchFamily="34" charset="0"/>
              </a:rPr>
              <a:t>50% Slag Concrete made with ASR aggregate is in </a:t>
            </a:r>
            <a:r>
              <a:rPr kumimoji="0" lang="en-US" altLang="en-US" sz="2400" b="1" u="none" strike="noStrike" kern="1200" cap="none" spc="0" normalizeH="0" baseline="0" noProof="0" dirty="0">
                <a:ln>
                  <a:noFill/>
                </a:ln>
                <a:solidFill>
                  <a:schemeClr val="accent1"/>
                </a:solidFill>
                <a:effectLst/>
                <a:uLnTx/>
                <a:uFillTx/>
                <a:latin typeface="Trebuchet MS" panose="020B0603020202020204" pitchFamily="34" charset="0"/>
              </a:rPr>
              <a:t>excellent condition after 30 years</a:t>
            </a:r>
            <a:r>
              <a:rPr kumimoji="0" lang="en-US" altLang="en-US" sz="2400" u="none" strike="noStrike" kern="1200" cap="none" spc="0" normalizeH="0" baseline="0" noProof="0" dirty="0">
                <a:ln>
                  <a:noFill/>
                </a:ln>
                <a:solidFill>
                  <a:prstClr val="black"/>
                </a:solidFill>
                <a:effectLst/>
                <a:uLnTx/>
                <a:uFillTx/>
                <a:latin typeface="Trebuchet MS" panose="020B0603020202020204" pitchFamily="34" charset="0"/>
              </a:rPr>
              <a:t>.</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u="none" strike="noStrike" kern="1200" cap="none" spc="0" normalizeH="0" baseline="0" noProof="0" dirty="0">
                <a:ln>
                  <a:noFill/>
                </a:ln>
                <a:solidFill>
                  <a:prstClr val="black"/>
                </a:solidFill>
                <a:effectLst/>
                <a:uLnTx/>
                <a:uFillTx/>
                <a:latin typeface="Trebuchet MS" panose="020B0603020202020204" pitchFamily="34" charset="0"/>
              </a:rPr>
              <a:t> There was also </a:t>
            </a:r>
            <a:r>
              <a:rPr kumimoji="0" lang="en-US" altLang="en-US" sz="2400" u="sng" strike="noStrike" kern="1200" cap="none" spc="0" normalizeH="0" baseline="0" noProof="0" dirty="0">
                <a:ln>
                  <a:noFill/>
                </a:ln>
                <a:solidFill>
                  <a:prstClr val="black"/>
                </a:solidFill>
                <a:effectLst/>
                <a:uLnTx/>
                <a:uFillTx/>
                <a:latin typeface="Trebuchet MS" panose="020B0603020202020204" pitchFamily="34" charset="0"/>
              </a:rPr>
              <a:t>no petrographic evidence </a:t>
            </a:r>
            <a:r>
              <a:rPr kumimoji="0" lang="en-US" altLang="en-US" sz="2400" u="none" strike="noStrike" kern="1200" cap="none" spc="0" normalizeH="0" baseline="0" noProof="0" dirty="0">
                <a:ln>
                  <a:noFill/>
                </a:ln>
                <a:solidFill>
                  <a:prstClr val="black"/>
                </a:solidFill>
                <a:effectLst/>
                <a:uLnTx/>
                <a:uFillTx/>
                <a:latin typeface="Trebuchet MS" panose="020B0603020202020204" pitchFamily="34" charset="0"/>
              </a:rPr>
              <a:t>of any ASR activity after 15 years.</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2400" u="none" strike="noStrike" kern="1200" cap="none" spc="0" normalizeH="0" baseline="0" noProof="0" dirty="0">
                <a:ln>
                  <a:noFill/>
                </a:ln>
                <a:solidFill>
                  <a:prstClr val="black"/>
                </a:solidFill>
                <a:effectLst/>
                <a:uLnTx/>
                <a:uFillTx/>
                <a:latin typeface="Trebuchet MS" panose="020B0603020202020204" pitchFamily="34" charset="0"/>
              </a:rPr>
              <a:t>A nearby highway bridge made with the same aggregates and only Portland cement had  cracked due to ASR by 15 years</a:t>
            </a:r>
          </a:p>
        </p:txBody>
      </p:sp>
      <p:sp>
        <p:nvSpPr>
          <p:cNvPr id="455694" name="Text Box 14"/>
          <p:cNvSpPr txBox="1">
            <a:spLocks noChangeArrowheads="1"/>
          </p:cNvSpPr>
          <p:nvPr/>
        </p:nvSpPr>
        <p:spPr bwMode="auto">
          <a:xfrm>
            <a:off x="5889993" y="6223696"/>
            <a:ext cx="2565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a:ea typeface="+mn-ea"/>
                <a:cs typeface="+mn-cs"/>
              </a:rPr>
              <a:t>Hooton et al 2000</a:t>
            </a:r>
          </a:p>
        </p:txBody>
      </p:sp>
    </p:spTree>
    <p:custDataLst>
      <p:tags r:id="rId1"/>
    </p:custDataLst>
    <p:extLst>
      <p:ext uri="{BB962C8B-B14F-4D97-AF65-F5344CB8AC3E}">
        <p14:creationId xmlns:p14="http://schemas.microsoft.com/office/powerpoint/2010/main" val="2283094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B7321E-897D-9047-91F2-2C3BA4FC423F}"/>
              </a:ext>
            </a:extLst>
          </p:cNvPr>
          <p:cNvGrpSpPr/>
          <p:nvPr/>
        </p:nvGrpSpPr>
        <p:grpSpPr>
          <a:xfrm>
            <a:off x="6437501" y="2562605"/>
            <a:ext cx="2706499" cy="3825968"/>
            <a:chOff x="5483553" y="1369173"/>
            <a:chExt cx="3875956" cy="5080489"/>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5581" r="31606" b="15728"/>
            <a:stretch/>
          </p:blipFill>
          <p:spPr>
            <a:xfrm>
              <a:off x="5483553" y="1369173"/>
              <a:ext cx="3255500" cy="462667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F0B54DA-8925-2B44-A7BB-417FD70BFD5E}"/>
                </a:ext>
              </a:extLst>
            </p:cNvPr>
            <p:cNvSpPr txBox="1"/>
            <p:nvPr/>
          </p:nvSpPr>
          <p:spPr>
            <a:xfrm>
              <a:off x="5483555" y="6105417"/>
              <a:ext cx="3875954" cy="344245"/>
            </a:xfrm>
            <a:prstGeom prst="rect">
              <a:avLst/>
            </a:prstGeom>
            <a:noFill/>
          </p:spPr>
          <p:txBody>
            <a:bodyPr wrap="square" rtlCol="0">
              <a:spAutoFit/>
            </a:bodyPr>
            <a:lstStyle/>
            <a:p>
              <a:pPr eaLnBrk="0" hangingPunct="0"/>
              <a:r>
                <a:rPr lang="en-US" sz="675" dirty="0">
                  <a:latin typeface="Trebuchet MS" panose="020B0603020202020204" pitchFamily="34" charset="0"/>
                  <a:cs typeface="Arial" panose="020B0604020202020204" pitchFamily="34" charset="0"/>
                </a:rPr>
                <a:t>Photo Courtesy of the Slag Cement Association (SCA)</a:t>
              </a:r>
            </a:p>
          </p:txBody>
        </p:sp>
      </p:grpSp>
      <p:sp>
        <p:nvSpPr>
          <p:cNvPr id="3" name="Rectangle 2">
            <a:extLst>
              <a:ext uri="{FF2B5EF4-FFF2-40B4-BE49-F238E27FC236}">
                <a16:creationId xmlns:a16="http://schemas.microsoft.com/office/drawing/2014/main" id="{275B6904-39CA-FB4B-A0D8-713E3CACF635}"/>
              </a:ext>
            </a:extLst>
          </p:cNvPr>
          <p:cNvSpPr/>
          <p:nvPr/>
        </p:nvSpPr>
        <p:spPr>
          <a:xfrm>
            <a:off x="443165" y="1601487"/>
            <a:ext cx="7700711" cy="830997"/>
          </a:xfrm>
          <a:prstGeom prst="rect">
            <a:avLst/>
          </a:prstGeom>
        </p:spPr>
        <p:txBody>
          <a:bodyPr wrap="square">
            <a:spAutoFit/>
          </a:bodyPr>
          <a:lstStyle/>
          <a:p>
            <a:r>
              <a:rPr lang="en-US" sz="2400" dirty="0">
                <a:solidFill>
                  <a:schemeClr val="tx1">
                    <a:lumMod val="50000"/>
                  </a:schemeClr>
                </a:solidFill>
                <a:latin typeface="Trebuchet MS" panose="020B0603020202020204" pitchFamily="34" charset="0"/>
                <a:cs typeface="Arial" panose="020B0604020202020204" pitchFamily="34" charset="0"/>
              </a:rPr>
              <a:t>The use of slag cement is an </a:t>
            </a:r>
            <a:r>
              <a:rPr lang="en-US" sz="2400" b="1" dirty="0">
                <a:solidFill>
                  <a:schemeClr val="tx1">
                    <a:lumMod val="50000"/>
                  </a:schemeClr>
                </a:solidFill>
                <a:latin typeface="Trebuchet MS" panose="020B0603020202020204" pitchFamily="34" charset="0"/>
                <a:cs typeface="Arial" panose="020B0604020202020204" pitchFamily="34" charset="0"/>
              </a:rPr>
              <a:t>extremely effective </a:t>
            </a:r>
            <a:r>
              <a:rPr lang="en-US" sz="2400" dirty="0">
                <a:solidFill>
                  <a:schemeClr val="tx1">
                    <a:lumMod val="50000"/>
                  </a:schemeClr>
                </a:solidFill>
                <a:latin typeface="Trebuchet MS" panose="020B0603020202020204" pitchFamily="34" charset="0"/>
                <a:cs typeface="Arial" panose="020B0604020202020204" pitchFamily="34" charset="0"/>
              </a:rPr>
              <a:t>way of reducing risk of deterioration. </a:t>
            </a:r>
          </a:p>
        </p:txBody>
      </p:sp>
      <p:sp>
        <p:nvSpPr>
          <p:cNvPr id="11" name="Title 4">
            <a:extLst>
              <a:ext uri="{FF2B5EF4-FFF2-40B4-BE49-F238E27FC236}">
                <a16:creationId xmlns:a16="http://schemas.microsoft.com/office/drawing/2014/main" id="{5B8088D8-B7F0-4A79-9825-BEDDBAA4585A}"/>
              </a:ext>
            </a:extLst>
          </p:cNvPr>
          <p:cNvSpPr txBox="1">
            <a:spLocks noGrp="1"/>
          </p:cNvSpPr>
          <p:nvPr>
            <p:ph type="title"/>
          </p:nvPr>
        </p:nvSpPr>
        <p:spPr>
          <a:xfrm>
            <a:off x="443165" y="109182"/>
            <a:ext cx="8219215" cy="1293524"/>
          </a:xfrm>
          <a:prstGeom prst="rect">
            <a:avLst/>
          </a:prstGeom>
          <a:solidFill>
            <a:schemeClr val="accent2"/>
          </a:solidFill>
        </p:spPr>
        <p:txBody>
          <a:bodyPr vert="horz" lIns="68580" tIns="34290" rIns="68580" bIns="3429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000" dirty="0">
                <a:solidFill>
                  <a:schemeClr val="bg1"/>
                </a:solidFill>
                <a:latin typeface="Trebuchet MS" panose="020B0603020202020204" pitchFamily="34" charset="0"/>
              </a:rPr>
              <a:t>Slag Cement Resistance to </a:t>
            </a:r>
            <a:br>
              <a:rPr lang="en-US" sz="4000" dirty="0">
                <a:solidFill>
                  <a:schemeClr val="bg1"/>
                </a:solidFill>
                <a:latin typeface="Trebuchet MS" panose="020B0603020202020204" pitchFamily="34" charset="0"/>
              </a:rPr>
            </a:br>
            <a:r>
              <a:rPr lang="en-US" sz="4000" u="sng" dirty="0">
                <a:solidFill>
                  <a:schemeClr val="tx1"/>
                </a:solidFill>
                <a:latin typeface="Trebuchet MS" panose="020B0603020202020204" pitchFamily="34" charset="0"/>
              </a:rPr>
              <a:t>Sulfate Attack</a:t>
            </a:r>
          </a:p>
        </p:txBody>
      </p:sp>
      <p:sp>
        <p:nvSpPr>
          <p:cNvPr id="16" name="Rettangolo 5">
            <a:extLst>
              <a:ext uri="{FF2B5EF4-FFF2-40B4-BE49-F238E27FC236}">
                <a16:creationId xmlns:a16="http://schemas.microsoft.com/office/drawing/2014/main" id="{15C5E16F-85A1-455E-811E-9A5992A8B8EF}"/>
              </a:ext>
            </a:extLst>
          </p:cNvPr>
          <p:cNvSpPr>
            <a:spLocks noGrp="1" noChangeArrowheads="1"/>
          </p:cNvSpPr>
          <p:nvPr>
            <p:ph idx="1"/>
          </p:nvPr>
        </p:nvSpPr>
        <p:spPr bwMode="auto">
          <a:xfrm>
            <a:off x="191690" y="2562605"/>
            <a:ext cx="5870514"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spcBef>
                <a:spcPct val="20000"/>
              </a:spcBef>
            </a:pPr>
            <a:r>
              <a:rPr lang="en-US" b="1" dirty="0">
                <a:solidFill>
                  <a:schemeClr val="tx1">
                    <a:lumMod val="50000"/>
                  </a:schemeClr>
                </a:solidFill>
                <a:latin typeface="Trebuchet MS" panose="020B0603020202020204" pitchFamily="34" charset="0"/>
                <a:ea typeface="ＭＳ Ｐゴシック" charset="0"/>
                <a:cs typeface="Arial" panose="020B0604020202020204" pitchFamily="34" charset="0"/>
              </a:rPr>
              <a:t>Reduces the total amount of C</a:t>
            </a:r>
            <a:r>
              <a:rPr lang="en-US" b="1" baseline="-25000" dirty="0">
                <a:solidFill>
                  <a:schemeClr val="tx1">
                    <a:lumMod val="50000"/>
                  </a:schemeClr>
                </a:solidFill>
                <a:latin typeface="Trebuchet MS" panose="020B0603020202020204" pitchFamily="34" charset="0"/>
                <a:ea typeface="ＭＳ Ｐゴシック" charset="0"/>
                <a:cs typeface="Arial" panose="020B0604020202020204" pitchFamily="34" charset="0"/>
              </a:rPr>
              <a:t>3</a:t>
            </a:r>
            <a:r>
              <a:rPr lang="en-US" b="1" dirty="0">
                <a:solidFill>
                  <a:schemeClr val="tx1">
                    <a:lumMod val="50000"/>
                  </a:schemeClr>
                </a:solidFill>
                <a:latin typeface="Trebuchet MS" panose="020B0603020202020204" pitchFamily="34" charset="0"/>
                <a:ea typeface="ＭＳ Ｐゴシック" charset="0"/>
                <a:cs typeface="Arial" panose="020B0604020202020204" pitchFamily="34" charset="0"/>
              </a:rPr>
              <a:t>A in the system</a:t>
            </a:r>
            <a:r>
              <a:rPr lang="en-US" dirty="0">
                <a:solidFill>
                  <a:schemeClr val="tx1">
                    <a:lumMod val="50000"/>
                  </a:schemeClr>
                </a:solidFill>
                <a:latin typeface="Trebuchet MS" panose="020B0603020202020204" pitchFamily="34" charset="0"/>
                <a:ea typeface="ＭＳ Ｐゴシック" charset="0"/>
                <a:cs typeface="Arial" panose="020B0604020202020204" pitchFamily="34" charset="0"/>
              </a:rPr>
              <a:t>.</a:t>
            </a:r>
          </a:p>
          <a:p>
            <a:pPr lvl="1">
              <a:spcBef>
                <a:spcPct val="20000"/>
              </a:spcBef>
            </a:pPr>
            <a:r>
              <a:rPr lang="en-US" dirty="0">
                <a:solidFill>
                  <a:schemeClr val="tx1">
                    <a:lumMod val="50000"/>
                  </a:schemeClr>
                </a:solidFill>
                <a:latin typeface="Trebuchet MS" panose="020B0603020202020204" pitchFamily="34" charset="0"/>
                <a:ea typeface="ＭＳ Ｐゴシック" charset="0"/>
                <a:cs typeface="Arial" panose="020B0604020202020204" pitchFamily="34" charset="0"/>
              </a:rPr>
              <a:t>Reduces concrete permeability, making it harder for sulfates to penetrate into concrete.</a:t>
            </a:r>
          </a:p>
          <a:p>
            <a:pPr lvl="1">
              <a:spcBef>
                <a:spcPct val="20000"/>
              </a:spcBef>
            </a:pPr>
            <a:r>
              <a:rPr lang="en-US" dirty="0">
                <a:solidFill>
                  <a:schemeClr val="tx1">
                    <a:lumMod val="50000"/>
                  </a:schemeClr>
                </a:solidFill>
                <a:latin typeface="Trebuchet MS" panose="020B0603020202020204" pitchFamily="34" charset="0"/>
                <a:ea typeface="ＭＳ Ｐゴシック" charset="0"/>
                <a:cs typeface="Arial" panose="020B0604020202020204" pitchFamily="34" charset="0"/>
              </a:rPr>
              <a:t>Reacts with Ca(OH)</a:t>
            </a:r>
            <a:r>
              <a:rPr lang="en-US" baseline="-25000" dirty="0">
                <a:solidFill>
                  <a:schemeClr val="tx1">
                    <a:lumMod val="50000"/>
                  </a:schemeClr>
                </a:solidFill>
                <a:latin typeface="Trebuchet MS" panose="020B0603020202020204" pitchFamily="34" charset="0"/>
                <a:ea typeface="ＭＳ Ｐゴシック" charset="0"/>
                <a:cs typeface="Arial" panose="020B0604020202020204" pitchFamily="34" charset="0"/>
              </a:rPr>
              <a:t>2</a:t>
            </a:r>
            <a:r>
              <a:rPr lang="en-US" dirty="0">
                <a:solidFill>
                  <a:schemeClr val="tx1">
                    <a:lumMod val="50000"/>
                  </a:schemeClr>
                </a:solidFill>
                <a:latin typeface="Trebuchet MS" panose="020B0603020202020204" pitchFamily="34" charset="0"/>
                <a:ea typeface="ＭＳ Ｐゴシック" charset="0"/>
                <a:cs typeface="Arial" panose="020B0604020202020204" pitchFamily="34" charset="0"/>
              </a:rPr>
              <a:t> to form additional calcium silicate hydrate reducing the Ca(OH)</a:t>
            </a:r>
            <a:r>
              <a:rPr lang="en-US" baseline="-25000" dirty="0">
                <a:solidFill>
                  <a:schemeClr val="tx1">
                    <a:lumMod val="50000"/>
                  </a:schemeClr>
                </a:solidFill>
                <a:latin typeface="Trebuchet MS" panose="020B0603020202020204" pitchFamily="34" charset="0"/>
                <a:ea typeface="ＭＳ Ｐゴシック" charset="0"/>
                <a:cs typeface="Arial" panose="020B0604020202020204" pitchFamily="34" charset="0"/>
              </a:rPr>
              <a:t>2</a:t>
            </a:r>
            <a:r>
              <a:rPr lang="en-US" dirty="0">
                <a:solidFill>
                  <a:schemeClr val="tx1">
                    <a:lumMod val="50000"/>
                  </a:schemeClr>
                </a:solidFill>
                <a:latin typeface="Trebuchet MS" panose="020B0603020202020204" pitchFamily="34" charset="0"/>
                <a:ea typeface="ＭＳ Ｐゴシック" charset="0"/>
                <a:cs typeface="Arial" panose="020B0604020202020204" pitchFamily="34" charset="0"/>
              </a:rPr>
              <a:t> in the system.</a:t>
            </a:r>
          </a:p>
          <a:p>
            <a:pPr lvl="1">
              <a:spcBef>
                <a:spcPct val="20000"/>
              </a:spcBef>
            </a:pPr>
            <a:endParaRPr lang="en-US" dirty="0">
              <a:solidFill>
                <a:schemeClr val="tx1">
                  <a:lumMod val="50000"/>
                </a:schemeClr>
              </a:solidFill>
              <a:latin typeface="Trebuchet MS" panose="020B0603020202020204" pitchFamily="34" charset="0"/>
              <a:ea typeface="ＭＳ Ｐゴシック" charset="0"/>
              <a:cs typeface="Arial" panose="020B0604020202020204" pitchFamily="34" charset="0"/>
            </a:endParaRPr>
          </a:p>
          <a:p>
            <a:pPr marL="342900" lvl="1" indent="0">
              <a:spcBef>
                <a:spcPct val="20000"/>
              </a:spcBef>
              <a:buNone/>
            </a:pPr>
            <a:r>
              <a:rPr lang="en-US" sz="1200" dirty="0">
                <a:solidFill>
                  <a:schemeClr val="tx1">
                    <a:lumMod val="50000"/>
                  </a:schemeClr>
                </a:solidFill>
                <a:latin typeface="Trebuchet MS" panose="020B0603020202020204" pitchFamily="34" charset="0"/>
                <a:ea typeface="ＭＳ Ｐゴシック" charset="0"/>
                <a:cs typeface="Arial" panose="020B0604020202020204" pitchFamily="34" charset="0"/>
              </a:rPr>
              <a:t>(</a:t>
            </a:r>
            <a:r>
              <a:rPr lang="en-US" sz="1200" dirty="0">
                <a:solidFill>
                  <a:schemeClr val="tx1">
                    <a:lumMod val="50000"/>
                  </a:schemeClr>
                </a:solidFill>
                <a:latin typeface="Trebuchet MS" panose="020B0603020202020204" pitchFamily="34" charset="0"/>
                <a:cs typeface="Arial" panose="020B0604020202020204" pitchFamily="34" charset="0"/>
              </a:rPr>
              <a:t>Sulfate Attack, as shown in this photo, can be mitigated.)</a:t>
            </a:r>
          </a:p>
        </p:txBody>
      </p:sp>
    </p:spTree>
    <p:extLst>
      <p:ext uri="{BB962C8B-B14F-4D97-AF65-F5344CB8AC3E}">
        <p14:creationId xmlns:p14="http://schemas.microsoft.com/office/powerpoint/2010/main" val="181436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3"/>
          <p:cNvGrpSpPr>
            <a:grpSpLocks/>
          </p:cNvGrpSpPr>
          <p:nvPr/>
        </p:nvGrpSpPr>
        <p:grpSpPr bwMode="auto">
          <a:xfrm>
            <a:off x="275430" y="1797336"/>
            <a:ext cx="8339180" cy="4310256"/>
            <a:chOff x="390" y="204"/>
            <a:chExt cx="4761" cy="3695"/>
          </a:xfrm>
        </p:grpSpPr>
        <p:sp>
          <p:nvSpPr>
            <p:cNvPr id="43067" name="Rectangle 4"/>
            <p:cNvSpPr>
              <a:spLocks noChangeArrowheads="1"/>
            </p:cNvSpPr>
            <p:nvPr/>
          </p:nvSpPr>
          <p:spPr bwMode="auto">
            <a:xfrm>
              <a:off x="1069" y="742"/>
              <a:ext cx="4082" cy="2696"/>
            </a:xfrm>
            <a:prstGeom prst="rect">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CA" altLang="en-US" sz="1800">
                <a:solidFill>
                  <a:prstClr val="black"/>
                </a:solidFill>
                <a:latin typeface="Trebuchet MS" panose="020B0603020202020204" pitchFamily="34" charset="0"/>
              </a:endParaRPr>
            </a:p>
          </p:txBody>
        </p:sp>
        <p:sp>
          <p:nvSpPr>
            <p:cNvPr id="43068" name="Line 5"/>
            <p:cNvSpPr>
              <a:spLocks noChangeShapeType="1"/>
            </p:cNvSpPr>
            <p:nvPr/>
          </p:nvSpPr>
          <p:spPr bwMode="auto">
            <a:xfrm flipH="1">
              <a:off x="1020" y="1284"/>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69" name="Line 6"/>
            <p:cNvSpPr>
              <a:spLocks noChangeShapeType="1"/>
            </p:cNvSpPr>
            <p:nvPr/>
          </p:nvSpPr>
          <p:spPr bwMode="auto">
            <a:xfrm flipH="1">
              <a:off x="1020" y="180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0" name="Line 7"/>
            <p:cNvSpPr>
              <a:spLocks noChangeShapeType="1"/>
            </p:cNvSpPr>
            <p:nvPr/>
          </p:nvSpPr>
          <p:spPr bwMode="auto">
            <a:xfrm flipH="1">
              <a:off x="1020" y="2352"/>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1" name="Line 8"/>
            <p:cNvSpPr>
              <a:spLocks noChangeShapeType="1"/>
            </p:cNvSpPr>
            <p:nvPr/>
          </p:nvSpPr>
          <p:spPr bwMode="auto">
            <a:xfrm flipH="1">
              <a:off x="1020" y="2898"/>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2" name="Line 9"/>
            <p:cNvSpPr>
              <a:spLocks noChangeShapeType="1"/>
            </p:cNvSpPr>
            <p:nvPr/>
          </p:nvSpPr>
          <p:spPr bwMode="auto">
            <a:xfrm flipH="1">
              <a:off x="1020" y="3444"/>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3" name="Line 10"/>
            <p:cNvSpPr>
              <a:spLocks noChangeShapeType="1"/>
            </p:cNvSpPr>
            <p:nvPr/>
          </p:nvSpPr>
          <p:spPr bwMode="auto">
            <a:xfrm rot="16200000" flipH="1">
              <a:off x="1050" y="3456"/>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4" name="Line 11"/>
            <p:cNvSpPr>
              <a:spLocks noChangeShapeType="1"/>
            </p:cNvSpPr>
            <p:nvPr/>
          </p:nvSpPr>
          <p:spPr bwMode="auto">
            <a:xfrm rot="16200000" flipH="1">
              <a:off x="1662" y="3462"/>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5" name="Line 12"/>
            <p:cNvSpPr>
              <a:spLocks noChangeShapeType="1"/>
            </p:cNvSpPr>
            <p:nvPr/>
          </p:nvSpPr>
          <p:spPr bwMode="auto">
            <a:xfrm rot="16200000" flipH="1">
              <a:off x="2250" y="3468"/>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6" name="Line 13"/>
            <p:cNvSpPr>
              <a:spLocks noChangeShapeType="1"/>
            </p:cNvSpPr>
            <p:nvPr/>
          </p:nvSpPr>
          <p:spPr bwMode="auto">
            <a:xfrm rot="16200000" flipH="1">
              <a:off x="2850" y="3474"/>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7" name="Line 14"/>
            <p:cNvSpPr>
              <a:spLocks noChangeShapeType="1"/>
            </p:cNvSpPr>
            <p:nvPr/>
          </p:nvSpPr>
          <p:spPr bwMode="auto">
            <a:xfrm rot="16200000" flipH="1">
              <a:off x="3450" y="3462"/>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8" name="Line 15"/>
            <p:cNvSpPr>
              <a:spLocks noChangeShapeType="1"/>
            </p:cNvSpPr>
            <p:nvPr/>
          </p:nvSpPr>
          <p:spPr bwMode="auto">
            <a:xfrm rot="16200000" flipH="1">
              <a:off x="4050" y="3456"/>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79" name="Line 16"/>
            <p:cNvSpPr>
              <a:spLocks noChangeShapeType="1"/>
            </p:cNvSpPr>
            <p:nvPr/>
          </p:nvSpPr>
          <p:spPr bwMode="auto">
            <a:xfrm rot="16200000" flipH="1">
              <a:off x="4662" y="3456"/>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80" name="Text Box 17"/>
            <p:cNvSpPr txBox="1">
              <a:spLocks noChangeArrowheads="1"/>
            </p:cNvSpPr>
            <p:nvPr/>
          </p:nvSpPr>
          <p:spPr bwMode="auto">
            <a:xfrm>
              <a:off x="2066" y="3474"/>
              <a:ext cx="461"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1000</a:t>
              </a:r>
            </a:p>
          </p:txBody>
        </p:sp>
        <p:sp>
          <p:nvSpPr>
            <p:cNvPr id="43081" name="Text Box 18"/>
            <p:cNvSpPr txBox="1">
              <a:spLocks noChangeArrowheads="1"/>
            </p:cNvSpPr>
            <p:nvPr/>
          </p:nvSpPr>
          <p:spPr bwMode="auto">
            <a:xfrm>
              <a:off x="3272" y="3474"/>
              <a:ext cx="461"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2000</a:t>
              </a:r>
            </a:p>
          </p:txBody>
        </p:sp>
        <p:sp>
          <p:nvSpPr>
            <p:cNvPr id="43082" name="Text Box 19"/>
            <p:cNvSpPr txBox="1">
              <a:spLocks noChangeArrowheads="1"/>
            </p:cNvSpPr>
            <p:nvPr/>
          </p:nvSpPr>
          <p:spPr bwMode="auto">
            <a:xfrm>
              <a:off x="4484" y="3474"/>
              <a:ext cx="461"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3000</a:t>
              </a:r>
            </a:p>
          </p:txBody>
        </p:sp>
        <p:sp>
          <p:nvSpPr>
            <p:cNvPr id="43083" name="Text Box 20"/>
            <p:cNvSpPr txBox="1">
              <a:spLocks noChangeArrowheads="1"/>
            </p:cNvSpPr>
            <p:nvPr/>
          </p:nvSpPr>
          <p:spPr bwMode="auto">
            <a:xfrm>
              <a:off x="2274" y="3635"/>
              <a:ext cx="1680"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dirty="0">
                  <a:solidFill>
                    <a:prstClr val="black"/>
                  </a:solidFill>
                  <a:latin typeface="Trebuchet MS" panose="020B0603020202020204" pitchFamily="34" charset="0"/>
                </a:rPr>
                <a:t>Immersion Period (days)</a:t>
              </a:r>
            </a:p>
          </p:txBody>
        </p:sp>
        <p:sp>
          <p:nvSpPr>
            <p:cNvPr id="43084" name="Text Box 21"/>
            <p:cNvSpPr txBox="1">
              <a:spLocks noChangeArrowheads="1"/>
            </p:cNvSpPr>
            <p:nvPr/>
          </p:nvSpPr>
          <p:spPr bwMode="auto">
            <a:xfrm>
              <a:off x="974" y="3474"/>
              <a:ext cx="224"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0</a:t>
              </a:r>
            </a:p>
          </p:txBody>
        </p:sp>
        <p:sp>
          <p:nvSpPr>
            <p:cNvPr id="43085" name="Text Box 22"/>
            <p:cNvSpPr txBox="1">
              <a:spLocks noChangeArrowheads="1"/>
            </p:cNvSpPr>
            <p:nvPr/>
          </p:nvSpPr>
          <p:spPr bwMode="auto">
            <a:xfrm>
              <a:off x="830" y="3330"/>
              <a:ext cx="224"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0</a:t>
              </a:r>
            </a:p>
          </p:txBody>
        </p:sp>
        <p:sp>
          <p:nvSpPr>
            <p:cNvPr id="43086" name="Text Box 23"/>
            <p:cNvSpPr txBox="1">
              <a:spLocks noChangeArrowheads="1"/>
            </p:cNvSpPr>
            <p:nvPr/>
          </p:nvSpPr>
          <p:spPr bwMode="auto">
            <a:xfrm>
              <a:off x="668" y="2238"/>
              <a:ext cx="432"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0.10</a:t>
              </a:r>
            </a:p>
          </p:txBody>
        </p:sp>
        <p:sp>
          <p:nvSpPr>
            <p:cNvPr id="43087" name="Text Box 24"/>
            <p:cNvSpPr txBox="1">
              <a:spLocks noChangeArrowheads="1"/>
            </p:cNvSpPr>
            <p:nvPr/>
          </p:nvSpPr>
          <p:spPr bwMode="auto">
            <a:xfrm>
              <a:off x="650" y="1158"/>
              <a:ext cx="432"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0.20</a:t>
              </a:r>
            </a:p>
          </p:txBody>
        </p:sp>
        <p:sp>
          <p:nvSpPr>
            <p:cNvPr id="43088" name="Text Box 25"/>
            <p:cNvSpPr txBox="1">
              <a:spLocks noChangeArrowheads="1"/>
            </p:cNvSpPr>
            <p:nvPr/>
          </p:nvSpPr>
          <p:spPr bwMode="auto">
            <a:xfrm rot="16200000">
              <a:off x="-65" y="1991"/>
              <a:ext cx="1146"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a:solidFill>
                    <a:prstClr val="black"/>
                  </a:solidFill>
                  <a:latin typeface="Trebuchet MS" panose="020B0603020202020204" pitchFamily="34" charset="0"/>
                </a:rPr>
                <a:t>Expansion (%)</a:t>
              </a:r>
            </a:p>
          </p:txBody>
        </p:sp>
        <p:sp>
          <p:nvSpPr>
            <p:cNvPr id="43089" name="Line 26"/>
            <p:cNvSpPr>
              <a:spLocks noChangeShapeType="1"/>
            </p:cNvSpPr>
            <p:nvPr/>
          </p:nvSpPr>
          <p:spPr bwMode="auto">
            <a:xfrm rot="16200000" flipH="1">
              <a:off x="1046"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0" name="Line 27"/>
            <p:cNvSpPr>
              <a:spLocks noChangeShapeType="1"/>
            </p:cNvSpPr>
            <p:nvPr/>
          </p:nvSpPr>
          <p:spPr bwMode="auto">
            <a:xfrm rot="16200000" flipH="1">
              <a:off x="1470"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1" name="Line 28"/>
            <p:cNvSpPr>
              <a:spLocks noChangeShapeType="1"/>
            </p:cNvSpPr>
            <p:nvPr/>
          </p:nvSpPr>
          <p:spPr bwMode="auto">
            <a:xfrm rot="16200000" flipH="1">
              <a:off x="1902"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2" name="Line 29"/>
            <p:cNvSpPr>
              <a:spLocks noChangeShapeType="1"/>
            </p:cNvSpPr>
            <p:nvPr/>
          </p:nvSpPr>
          <p:spPr bwMode="auto">
            <a:xfrm rot="16200000" flipH="1">
              <a:off x="2350"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3" name="Line 30"/>
            <p:cNvSpPr>
              <a:spLocks noChangeShapeType="1"/>
            </p:cNvSpPr>
            <p:nvPr/>
          </p:nvSpPr>
          <p:spPr bwMode="auto">
            <a:xfrm rot="16200000" flipH="1">
              <a:off x="2790"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4" name="Line 31"/>
            <p:cNvSpPr>
              <a:spLocks noChangeShapeType="1"/>
            </p:cNvSpPr>
            <p:nvPr/>
          </p:nvSpPr>
          <p:spPr bwMode="auto">
            <a:xfrm rot="16200000" flipH="1">
              <a:off x="3222"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5" name="Line 32"/>
            <p:cNvSpPr>
              <a:spLocks noChangeShapeType="1"/>
            </p:cNvSpPr>
            <p:nvPr/>
          </p:nvSpPr>
          <p:spPr bwMode="auto">
            <a:xfrm rot="16200000" flipH="1">
              <a:off x="3662"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6" name="Line 33"/>
            <p:cNvSpPr>
              <a:spLocks noChangeShapeType="1"/>
            </p:cNvSpPr>
            <p:nvPr/>
          </p:nvSpPr>
          <p:spPr bwMode="auto">
            <a:xfrm rot="16200000" flipH="1">
              <a:off x="4102"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7" name="Line 34"/>
            <p:cNvSpPr>
              <a:spLocks noChangeShapeType="1"/>
            </p:cNvSpPr>
            <p:nvPr/>
          </p:nvSpPr>
          <p:spPr bwMode="auto">
            <a:xfrm rot="16200000" flipH="1">
              <a:off x="4542"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8" name="Line 35"/>
            <p:cNvSpPr>
              <a:spLocks noChangeShapeType="1"/>
            </p:cNvSpPr>
            <p:nvPr/>
          </p:nvSpPr>
          <p:spPr bwMode="auto">
            <a:xfrm rot="16200000" flipH="1">
              <a:off x="4982" y="710"/>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99" name="Text Box 36"/>
            <p:cNvSpPr txBox="1">
              <a:spLocks noChangeArrowheads="1"/>
            </p:cNvSpPr>
            <p:nvPr/>
          </p:nvSpPr>
          <p:spPr bwMode="auto">
            <a:xfrm>
              <a:off x="1416"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1</a:t>
              </a:r>
            </a:p>
          </p:txBody>
        </p:sp>
        <p:sp>
          <p:nvSpPr>
            <p:cNvPr id="43100" name="Text Box 37"/>
            <p:cNvSpPr txBox="1">
              <a:spLocks noChangeArrowheads="1"/>
            </p:cNvSpPr>
            <p:nvPr/>
          </p:nvSpPr>
          <p:spPr bwMode="auto">
            <a:xfrm>
              <a:off x="1848"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2</a:t>
              </a:r>
            </a:p>
          </p:txBody>
        </p:sp>
        <p:sp>
          <p:nvSpPr>
            <p:cNvPr id="43101" name="Text Box 38"/>
            <p:cNvSpPr txBox="1">
              <a:spLocks noChangeArrowheads="1"/>
            </p:cNvSpPr>
            <p:nvPr/>
          </p:nvSpPr>
          <p:spPr bwMode="auto">
            <a:xfrm>
              <a:off x="2280"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3</a:t>
              </a:r>
            </a:p>
          </p:txBody>
        </p:sp>
        <p:sp>
          <p:nvSpPr>
            <p:cNvPr id="43102" name="Text Box 39"/>
            <p:cNvSpPr txBox="1">
              <a:spLocks noChangeArrowheads="1"/>
            </p:cNvSpPr>
            <p:nvPr/>
          </p:nvSpPr>
          <p:spPr bwMode="auto">
            <a:xfrm>
              <a:off x="2712"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4</a:t>
              </a:r>
            </a:p>
          </p:txBody>
        </p:sp>
        <p:sp>
          <p:nvSpPr>
            <p:cNvPr id="43103" name="Text Box 40"/>
            <p:cNvSpPr txBox="1">
              <a:spLocks noChangeArrowheads="1"/>
            </p:cNvSpPr>
            <p:nvPr/>
          </p:nvSpPr>
          <p:spPr bwMode="auto">
            <a:xfrm>
              <a:off x="3152"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5</a:t>
              </a:r>
            </a:p>
          </p:txBody>
        </p:sp>
        <p:sp>
          <p:nvSpPr>
            <p:cNvPr id="43104" name="Text Box 41"/>
            <p:cNvSpPr txBox="1">
              <a:spLocks noChangeArrowheads="1"/>
            </p:cNvSpPr>
            <p:nvPr/>
          </p:nvSpPr>
          <p:spPr bwMode="auto">
            <a:xfrm>
              <a:off x="3592"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6</a:t>
              </a:r>
            </a:p>
          </p:txBody>
        </p:sp>
        <p:sp>
          <p:nvSpPr>
            <p:cNvPr id="43105" name="Text Box 42"/>
            <p:cNvSpPr txBox="1">
              <a:spLocks noChangeArrowheads="1"/>
            </p:cNvSpPr>
            <p:nvPr/>
          </p:nvSpPr>
          <p:spPr bwMode="auto">
            <a:xfrm>
              <a:off x="4032"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7</a:t>
              </a:r>
            </a:p>
          </p:txBody>
        </p:sp>
        <p:sp>
          <p:nvSpPr>
            <p:cNvPr id="43106" name="Text Box 43"/>
            <p:cNvSpPr txBox="1">
              <a:spLocks noChangeArrowheads="1"/>
            </p:cNvSpPr>
            <p:nvPr/>
          </p:nvSpPr>
          <p:spPr bwMode="auto">
            <a:xfrm>
              <a:off x="4472"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8</a:t>
              </a:r>
            </a:p>
          </p:txBody>
        </p:sp>
        <p:sp>
          <p:nvSpPr>
            <p:cNvPr id="43107" name="Text Box 44"/>
            <p:cNvSpPr txBox="1">
              <a:spLocks noChangeArrowheads="1"/>
            </p:cNvSpPr>
            <p:nvPr/>
          </p:nvSpPr>
          <p:spPr bwMode="auto">
            <a:xfrm>
              <a:off x="4912"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9</a:t>
              </a:r>
            </a:p>
          </p:txBody>
        </p:sp>
        <p:sp>
          <p:nvSpPr>
            <p:cNvPr id="43108" name="Text Box 45"/>
            <p:cNvSpPr txBox="1">
              <a:spLocks noChangeArrowheads="1"/>
            </p:cNvSpPr>
            <p:nvPr/>
          </p:nvSpPr>
          <p:spPr bwMode="auto">
            <a:xfrm>
              <a:off x="976" y="439"/>
              <a:ext cx="215"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0</a:t>
              </a:r>
            </a:p>
          </p:txBody>
        </p:sp>
        <p:sp>
          <p:nvSpPr>
            <p:cNvPr id="43109" name="Text Box 46"/>
            <p:cNvSpPr txBox="1">
              <a:spLocks noChangeArrowheads="1"/>
            </p:cNvSpPr>
            <p:nvPr/>
          </p:nvSpPr>
          <p:spPr bwMode="auto">
            <a:xfrm>
              <a:off x="2122" y="204"/>
              <a:ext cx="1736" cy="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dirty="0">
                  <a:solidFill>
                    <a:prstClr val="black"/>
                  </a:solidFill>
                  <a:latin typeface="Trebuchet MS" panose="020B0603020202020204" pitchFamily="34" charset="0"/>
                </a:rPr>
                <a:t>Immersion Period (years)</a:t>
              </a:r>
            </a:p>
          </p:txBody>
        </p:sp>
      </p:grpSp>
      <p:grpSp>
        <p:nvGrpSpPr>
          <p:cNvPr id="43012" name="Group 47"/>
          <p:cNvGrpSpPr>
            <a:grpSpLocks/>
          </p:cNvGrpSpPr>
          <p:nvPr/>
        </p:nvGrpSpPr>
        <p:grpSpPr bwMode="auto">
          <a:xfrm>
            <a:off x="2675889" y="3282920"/>
            <a:ext cx="2285322" cy="912529"/>
            <a:chOff x="1464" y="1593"/>
            <a:chExt cx="1794" cy="795"/>
          </a:xfrm>
        </p:grpSpPr>
        <p:sp>
          <p:nvSpPr>
            <p:cNvPr id="43064" name="AutoShape 48"/>
            <p:cNvSpPr>
              <a:spLocks noChangeArrowheads="1"/>
            </p:cNvSpPr>
            <p:nvPr/>
          </p:nvSpPr>
          <p:spPr bwMode="auto">
            <a:xfrm>
              <a:off x="1464" y="2304"/>
              <a:ext cx="84" cy="84"/>
            </a:xfrm>
            <a:prstGeom prst="diamond">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CA" altLang="en-US" sz="1800">
                <a:solidFill>
                  <a:prstClr val="black"/>
                </a:solidFill>
                <a:latin typeface="Trebuchet MS" panose="020B0603020202020204" pitchFamily="34" charset="0"/>
              </a:endParaRPr>
            </a:p>
          </p:txBody>
        </p:sp>
        <p:sp>
          <p:nvSpPr>
            <p:cNvPr id="43065" name="Text Box 49"/>
            <p:cNvSpPr txBox="1">
              <a:spLocks noChangeArrowheads="1"/>
            </p:cNvSpPr>
            <p:nvPr/>
          </p:nvSpPr>
          <p:spPr bwMode="auto">
            <a:xfrm>
              <a:off x="1797" y="1593"/>
              <a:ext cx="1461" cy="40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prstClr val="black"/>
                  </a:solidFill>
                  <a:latin typeface="Trebuchet MS" panose="020B0603020202020204" pitchFamily="34" charset="0"/>
                </a:rPr>
                <a:t>ASTM 12m Limit for </a:t>
              </a:r>
            </a:p>
            <a:p>
              <a:pPr>
                <a:spcBef>
                  <a:spcPct val="0"/>
                </a:spcBef>
                <a:buNone/>
                <a:defRPr/>
              </a:pPr>
              <a:r>
                <a:rPr lang="en-CA" altLang="en-US" sz="1200" b="1">
                  <a:solidFill>
                    <a:prstClr val="black"/>
                  </a:solidFill>
                  <a:latin typeface="Trebuchet MS" panose="020B0603020202020204" pitchFamily="34" charset="0"/>
                </a:rPr>
                <a:t>High Sulfate Resistance</a:t>
              </a:r>
            </a:p>
          </p:txBody>
        </p:sp>
        <p:sp>
          <p:nvSpPr>
            <p:cNvPr id="43066" name="Line 50"/>
            <p:cNvSpPr>
              <a:spLocks noChangeShapeType="1"/>
            </p:cNvSpPr>
            <p:nvPr/>
          </p:nvSpPr>
          <p:spPr bwMode="auto">
            <a:xfrm flipH="1">
              <a:off x="1536" y="1962"/>
              <a:ext cx="258" cy="342"/>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grpSp>
      <p:grpSp>
        <p:nvGrpSpPr>
          <p:cNvPr id="43013" name="Group 51"/>
          <p:cNvGrpSpPr>
            <a:grpSpLocks/>
          </p:cNvGrpSpPr>
          <p:nvPr/>
        </p:nvGrpSpPr>
        <p:grpSpPr bwMode="auto">
          <a:xfrm>
            <a:off x="2024384" y="3189340"/>
            <a:ext cx="5189745" cy="2234834"/>
            <a:chOff x="1074" y="1473"/>
            <a:chExt cx="4074" cy="1947"/>
          </a:xfrm>
        </p:grpSpPr>
        <p:sp>
          <p:nvSpPr>
            <p:cNvPr id="43062" name="Freeform 52"/>
            <p:cNvSpPr>
              <a:spLocks/>
            </p:cNvSpPr>
            <p:nvPr/>
          </p:nvSpPr>
          <p:spPr bwMode="auto">
            <a:xfrm>
              <a:off x="1074" y="1704"/>
              <a:ext cx="4074" cy="1716"/>
            </a:xfrm>
            <a:custGeom>
              <a:avLst/>
              <a:gdLst>
                <a:gd name="T0" fmla="*/ 0 w 4074"/>
                <a:gd name="T1" fmla="*/ 1716 h 1716"/>
                <a:gd name="T2" fmla="*/ 414 w 4074"/>
                <a:gd name="T3" fmla="*/ 1368 h 1716"/>
                <a:gd name="T4" fmla="*/ 642 w 4074"/>
                <a:gd name="T5" fmla="*/ 1182 h 1716"/>
                <a:gd name="T6" fmla="*/ 1044 w 4074"/>
                <a:gd name="T7" fmla="*/ 942 h 1716"/>
                <a:gd name="T8" fmla="*/ 1512 w 4074"/>
                <a:gd name="T9" fmla="*/ 702 h 1716"/>
                <a:gd name="T10" fmla="*/ 2028 w 4074"/>
                <a:gd name="T11" fmla="*/ 492 h 1716"/>
                <a:gd name="T12" fmla="*/ 2574 w 4074"/>
                <a:gd name="T13" fmla="*/ 276 h 1716"/>
                <a:gd name="T14" fmla="*/ 3102 w 4074"/>
                <a:gd name="T15" fmla="*/ 120 h 1716"/>
                <a:gd name="T16" fmla="*/ 3720 w 4074"/>
                <a:gd name="T17" fmla="*/ 30 h 1716"/>
                <a:gd name="T18" fmla="*/ 4074 w 4074"/>
                <a:gd name="T19" fmla="*/ 0 h 17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74" h="1716">
                  <a:moveTo>
                    <a:pt x="0" y="1716"/>
                  </a:moveTo>
                  <a:cubicBezTo>
                    <a:pt x="153" y="1586"/>
                    <a:pt x="307" y="1457"/>
                    <a:pt x="414" y="1368"/>
                  </a:cubicBezTo>
                  <a:cubicBezTo>
                    <a:pt x="521" y="1279"/>
                    <a:pt x="537" y="1253"/>
                    <a:pt x="642" y="1182"/>
                  </a:cubicBezTo>
                  <a:cubicBezTo>
                    <a:pt x="747" y="1111"/>
                    <a:pt x="899" y="1022"/>
                    <a:pt x="1044" y="942"/>
                  </a:cubicBezTo>
                  <a:cubicBezTo>
                    <a:pt x="1189" y="862"/>
                    <a:pt x="1348" y="777"/>
                    <a:pt x="1512" y="702"/>
                  </a:cubicBezTo>
                  <a:cubicBezTo>
                    <a:pt x="1676" y="627"/>
                    <a:pt x="1851" y="563"/>
                    <a:pt x="2028" y="492"/>
                  </a:cubicBezTo>
                  <a:cubicBezTo>
                    <a:pt x="2205" y="421"/>
                    <a:pt x="2395" y="338"/>
                    <a:pt x="2574" y="276"/>
                  </a:cubicBezTo>
                  <a:cubicBezTo>
                    <a:pt x="2753" y="214"/>
                    <a:pt x="2911" y="161"/>
                    <a:pt x="3102" y="120"/>
                  </a:cubicBezTo>
                  <a:cubicBezTo>
                    <a:pt x="3293" y="79"/>
                    <a:pt x="3558" y="50"/>
                    <a:pt x="3720" y="30"/>
                  </a:cubicBezTo>
                  <a:cubicBezTo>
                    <a:pt x="3882" y="10"/>
                    <a:pt x="3978" y="5"/>
                    <a:pt x="4074" y="0"/>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63" name="Text Box 53"/>
            <p:cNvSpPr txBox="1">
              <a:spLocks noChangeArrowheads="1"/>
            </p:cNvSpPr>
            <p:nvPr/>
          </p:nvSpPr>
          <p:spPr bwMode="auto">
            <a:xfrm>
              <a:off x="4484" y="1473"/>
              <a:ext cx="627"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srgbClr val="FF0000"/>
                  </a:solidFill>
                  <a:latin typeface="Trebuchet MS" panose="020B0603020202020204" pitchFamily="34" charset="0"/>
                </a:rPr>
                <a:t>40% Slag</a:t>
              </a:r>
            </a:p>
          </p:txBody>
        </p:sp>
      </p:grpSp>
      <p:grpSp>
        <p:nvGrpSpPr>
          <p:cNvPr id="43014" name="Group 54"/>
          <p:cNvGrpSpPr>
            <a:grpSpLocks/>
          </p:cNvGrpSpPr>
          <p:nvPr/>
        </p:nvGrpSpPr>
        <p:grpSpPr bwMode="auto">
          <a:xfrm>
            <a:off x="2023350" y="3897809"/>
            <a:ext cx="5205031" cy="1533508"/>
            <a:chOff x="1074" y="2090"/>
            <a:chExt cx="4086" cy="1336"/>
          </a:xfrm>
        </p:grpSpPr>
        <p:sp>
          <p:nvSpPr>
            <p:cNvPr id="43060" name="Freeform 55"/>
            <p:cNvSpPr>
              <a:spLocks/>
            </p:cNvSpPr>
            <p:nvPr/>
          </p:nvSpPr>
          <p:spPr bwMode="auto">
            <a:xfrm>
              <a:off x="1074" y="2358"/>
              <a:ext cx="4086" cy="1068"/>
            </a:xfrm>
            <a:custGeom>
              <a:avLst/>
              <a:gdLst>
                <a:gd name="T0" fmla="*/ 0 w 4086"/>
                <a:gd name="T1" fmla="*/ 1068 h 1068"/>
                <a:gd name="T2" fmla="*/ 504 w 4086"/>
                <a:gd name="T3" fmla="*/ 654 h 1068"/>
                <a:gd name="T4" fmla="*/ 726 w 4086"/>
                <a:gd name="T5" fmla="*/ 528 h 1068"/>
                <a:gd name="T6" fmla="*/ 978 w 4086"/>
                <a:gd name="T7" fmla="*/ 414 h 1068"/>
                <a:gd name="T8" fmla="*/ 1350 w 4086"/>
                <a:gd name="T9" fmla="*/ 318 h 1068"/>
                <a:gd name="T10" fmla="*/ 1968 w 4086"/>
                <a:gd name="T11" fmla="*/ 222 h 1068"/>
                <a:gd name="T12" fmla="*/ 2922 w 4086"/>
                <a:gd name="T13" fmla="*/ 150 h 1068"/>
                <a:gd name="T14" fmla="*/ 3426 w 4086"/>
                <a:gd name="T15" fmla="*/ 108 h 1068"/>
                <a:gd name="T16" fmla="*/ 3870 w 4086"/>
                <a:gd name="T17" fmla="*/ 36 h 1068"/>
                <a:gd name="T18" fmla="*/ 4086 w 4086"/>
                <a:gd name="T19" fmla="*/ 0 h 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6" h="1068">
                  <a:moveTo>
                    <a:pt x="0" y="1068"/>
                  </a:moveTo>
                  <a:cubicBezTo>
                    <a:pt x="191" y="906"/>
                    <a:pt x="383" y="744"/>
                    <a:pt x="504" y="654"/>
                  </a:cubicBezTo>
                  <a:cubicBezTo>
                    <a:pt x="625" y="564"/>
                    <a:pt x="647" y="568"/>
                    <a:pt x="726" y="528"/>
                  </a:cubicBezTo>
                  <a:cubicBezTo>
                    <a:pt x="805" y="488"/>
                    <a:pt x="874" y="449"/>
                    <a:pt x="978" y="414"/>
                  </a:cubicBezTo>
                  <a:cubicBezTo>
                    <a:pt x="1082" y="379"/>
                    <a:pt x="1185" y="350"/>
                    <a:pt x="1350" y="318"/>
                  </a:cubicBezTo>
                  <a:cubicBezTo>
                    <a:pt x="1515" y="286"/>
                    <a:pt x="1706" y="250"/>
                    <a:pt x="1968" y="222"/>
                  </a:cubicBezTo>
                  <a:cubicBezTo>
                    <a:pt x="2230" y="194"/>
                    <a:pt x="2679" y="169"/>
                    <a:pt x="2922" y="150"/>
                  </a:cubicBezTo>
                  <a:cubicBezTo>
                    <a:pt x="3165" y="131"/>
                    <a:pt x="3268" y="127"/>
                    <a:pt x="3426" y="108"/>
                  </a:cubicBezTo>
                  <a:cubicBezTo>
                    <a:pt x="3584" y="89"/>
                    <a:pt x="3760" y="54"/>
                    <a:pt x="3870" y="36"/>
                  </a:cubicBezTo>
                  <a:cubicBezTo>
                    <a:pt x="3980" y="18"/>
                    <a:pt x="4050" y="6"/>
                    <a:pt x="4086" y="0"/>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61" name="Text Box 56"/>
            <p:cNvSpPr txBox="1">
              <a:spLocks noChangeArrowheads="1"/>
            </p:cNvSpPr>
            <p:nvPr/>
          </p:nvSpPr>
          <p:spPr bwMode="auto">
            <a:xfrm>
              <a:off x="4466" y="2090"/>
              <a:ext cx="627"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srgbClr val="006600"/>
                  </a:solidFill>
                  <a:latin typeface="Trebuchet MS" panose="020B0603020202020204" pitchFamily="34" charset="0"/>
                </a:rPr>
                <a:t>50% Slag</a:t>
              </a:r>
            </a:p>
          </p:txBody>
        </p:sp>
      </p:grpSp>
      <p:grpSp>
        <p:nvGrpSpPr>
          <p:cNvPr id="43015" name="Group 57"/>
          <p:cNvGrpSpPr>
            <a:grpSpLocks/>
          </p:cNvGrpSpPr>
          <p:nvPr/>
        </p:nvGrpSpPr>
        <p:grpSpPr bwMode="auto">
          <a:xfrm>
            <a:off x="2015687" y="4494426"/>
            <a:ext cx="5212674" cy="929747"/>
            <a:chOff x="1068" y="2610"/>
            <a:chExt cx="4092" cy="810"/>
          </a:xfrm>
        </p:grpSpPr>
        <p:sp>
          <p:nvSpPr>
            <p:cNvPr id="43058" name="Freeform 58"/>
            <p:cNvSpPr>
              <a:spLocks/>
            </p:cNvSpPr>
            <p:nvPr/>
          </p:nvSpPr>
          <p:spPr bwMode="auto">
            <a:xfrm>
              <a:off x="1068" y="2610"/>
              <a:ext cx="4092" cy="810"/>
            </a:xfrm>
            <a:custGeom>
              <a:avLst/>
              <a:gdLst>
                <a:gd name="T0" fmla="*/ 0 w 4092"/>
                <a:gd name="T1" fmla="*/ 810 h 810"/>
                <a:gd name="T2" fmla="*/ 186 w 4092"/>
                <a:gd name="T3" fmla="*/ 594 h 810"/>
                <a:gd name="T4" fmla="*/ 390 w 4092"/>
                <a:gd name="T5" fmla="*/ 456 h 810"/>
                <a:gd name="T6" fmla="*/ 738 w 4092"/>
                <a:gd name="T7" fmla="*/ 324 h 810"/>
                <a:gd name="T8" fmla="*/ 1164 w 4092"/>
                <a:gd name="T9" fmla="*/ 222 h 810"/>
                <a:gd name="T10" fmla="*/ 1608 w 4092"/>
                <a:gd name="T11" fmla="*/ 180 h 810"/>
                <a:gd name="T12" fmla="*/ 1914 w 4092"/>
                <a:gd name="T13" fmla="*/ 174 h 810"/>
                <a:gd name="T14" fmla="*/ 2496 w 4092"/>
                <a:gd name="T15" fmla="*/ 126 h 810"/>
                <a:gd name="T16" fmla="*/ 3018 w 4092"/>
                <a:gd name="T17" fmla="*/ 96 h 810"/>
                <a:gd name="T18" fmla="*/ 3522 w 4092"/>
                <a:gd name="T19" fmla="*/ 54 h 810"/>
                <a:gd name="T20" fmla="*/ 4092 w 4092"/>
                <a:gd name="T21" fmla="*/ 0 h 8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92" h="810">
                  <a:moveTo>
                    <a:pt x="0" y="810"/>
                  </a:moveTo>
                  <a:cubicBezTo>
                    <a:pt x="60" y="731"/>
                    <a:pt x="121" y="653"/>
                    <a:pt x="186" y="594"/>
                  </a:cubicBezTo>
                  <a:cubicBezTo>
                    <a:pt x="251" y="535"/>
                    <a:pt x="298" y="501"/>
                    <a:pt x="390" y="456"/>
                  </a:cubicBezTo>
                  <a:cubicBezTo>
                    <a:pt x="482" y="411"/>
                    <a:pt x="609" y="363"/>
                    <a:pt x="738" y="324"/>
                  </a:cubicBezTo>
                  <a:cubicBezTo>
                    <a:pt x="867" y="285"/>
                    <a:pt x="1019" y="246"/>
                    <a:pt x="1164" y="222"/>
                  </a:cubicBezTo>
                  <a:cubicBezTo>
                    <a:pt x="1309" y="198"/>
                    <a:pt x="1483" y="188"/>
                    <a:pt x="1608" y="180"/>
                  </a:cubicBezTo>
                  <a:cubicBezTo>
                    <a:pt x="1733" y="172"/>
                    <a:pt x="1766" y="183"/>
                    <a:pt x="1914" y="174"/>
                  </a:cubicBezTo>
                  <a:cubicBezTo>
                    <a:pt x="2062" y="165"/>
                    <a:pt x="2312" y="139"/>
                    <a:pt x="2496" y="126"/>
                  </a:cubicBezTo>
                  <a:cubicBezTo>
                    <a:pt x="2680" y="113"/>
                    <a:pt x="2847" y="108"/>
                    <a:pt x="3018" y="96"/>
                  </a:cubicBezTo>
                  <a:cubicBezTo>
                    <a:pt x="3189" y="84"/>
                    <a:pt x="3343" y="70"/>
                    <a:pt x="3522" y="54"/>
                  </a:cubicBezTo>
                  <a:cubicBezTo>
                    <a:pt x="3701" y="38"/>
                    <a:pt x="3998" y="9"/>
                    <a:pt x="4092" y="0"/>
                  </a:cubicBezTo>
                </a:path>
              </a:pathLst>
            </a:custGeom>
            <a:noFill/>
            <a:ln w="38100" cmpd="sng">
              <a:solidFill>
                <a:srgbClr val="CC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59" name="Text Box 59"/>
            <p:cNvSpPr txBox="1">
              <a:spLocks noChangeArrowheads="1"/>
            </p:cNvSpPr>
            <p:nvPr/>
          </p:nvSpPr>
          <p:spPr bwMode="auto">
            <a:xfrm>
              <a:off x="4472" y="2744"/>
              <a:ext cx="627"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srgbClr val="CC3399"/>
                  </a:solidFill>
                  <a:latin typeface="Trebuchet MS" panose="020B0603020202020204" pitchFamily="34" charset="0"/>
                </a:rPr>
                <a:t>65% Slag</a:t>
              </a:r>
            </a:p>
          </p:txBody>
        </p:sp>
      </p:grpSp>
      <p:grpSp>
        <p:nvGrpSpPr>
          <p:cNvPr id="43016" name="Group 60"/>
          <p:cNvGrpSpPr>
            <a:grpSpLocks/>
          </p:cNvGrpSpPr>
          <p:nvPr/>
        </p:nvGrpSpPr>
        <p:grpSpPr bwMode="auto">
          <a:xfrm>
            <a:off x="2208350" y="2539287"/>
            <a:ext cx="2380862" cy="2906318"/>
            <a:chOff x="1074" y="882"/>
            <a:chExt cx="1869" cy="2532"/>
          </a:xfrm>
        </p:grpSpPr>
        <p:sp>
          <p:nvSpPr>
            <p:cNvPr id="43056" name="Freeform 61"/>
            <p:cNvSpPr>
              <a:spLocks/>
            </p:cNvSpPr>
            <p:nvPr/>
          </p:nvSpPr>
          <p:spPr bwMode="auto">
            <a:xfrm>
              <a:off x="1074" y="882"/>
              <a:ext cx="150" cy="2532"/>
            </a:xfrm>
            <a:custGeom>
              <a:avLst/>
              <a:gdLst>
                <a:gd name="T0" fmla="*/ 0 w 150"/>
                <a:gd name="T1" fmla="*/ 2532 h 2532"/>
                <a:gd name="T2" fmla="*/ 42 w 150"/>
                <a:gd name="T3" fmla="*/ 2400 h 2532"/>
                <a:gd name="T4" fmla="*/ 72 w 150"/>
                <a:gd name="T5" fmla="*/ 2220 h 2532"/>
                <a:gd name="T6" fmla="*/ 102 w 150"/>
                <a:gd name="T7" fmla="*/ 1914 h 2532"/>
                <a:gd name="T8" fmla="*/ 108 w 150"/>
                <a:gd name="T9" fmla="*/ 1392 h 2532"/>
                <a:gd name="T10" fmla="*/ 120 w 150"/>
                <a:gd name="T11" fmla="*/ 750 h 2532"/>
                <a:gd name="T12" fmla="*/ 138 w 150"/>
                <a:gd name="T13" fmla="*/ 264 h 2532"/>
                <a:gd name="T14" fmla="*/ 150 w 150"/>
                <a:gd name="T15" fmla="*/ 0 h 25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2532">
                  <a:moveTo>
                    <a:pt x="0" y="2532"/>
                  </a:moveTo>
                  <a:cubicBezTo>
                    <a:pt x="15" y="2492"/>
                    <a:pt x="30" y="2452"/>
                    <a:pt x="42" y="2400"/>
                  </a:cubicBezTo>
                  <a:cubicBezTo>
                    <a:pt x="54" y="2348"/>
                    <a:pt x="62" y="2301"/>
                    <a:pt x="72" y="2220"/>
                  </a:cubicBezTo>
                  <a:cubicBezTo>
                    <a:pt x="82" y="2139"/>
                    <a:pt x="96" y="2052"/>
                    <a:pt x="102" y="1914"/>
                  </a:cubicBezTo>
                  <a:cubicBezTo>
                    <a:pt x="108" y="1776"/>
                    <a:pt x="105" y="1586"/>
                    <a:pt x="108" y="1392"/>
                  </a:cubicBezTo>
                  <a:cubicBezTo>
                    <a:pt x="111" y="1198"/>
                    <a:pt x="115" y="938"/>
                    <a:pt x="120" y="750"/>
                  </a:cubicBezTo>
                  <a:cubicBezTo>
                    <a:pt x="125" y="562"/>
                    <a:pt x="133" y="389"/>
                    <a:pt x="138" y="264"/>
                  </a:cubicBezTo>
                  <a:cubicBezTo>
                    <a:pt x="143" y="139"/>
                    <a:pt x="146" y="69"/>
                    <a:pt x="150" y="0"/>
                  </a:cubicBezTo>
                </a:path>
              </a:pathLst>
            </a:custGeom>
            <a:noFill/>
            <a:ln w="38100">
              <a:solidFill>
                <a:srgbClr val="0000FF"/>
              </a:solidFill>
              <a:round/>
              <a:headEn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57" name="Text Box 62"/>
            <p:cNvSpPr txBox="1">
              <a:spLocks noChangeArrowheads="1"/>
            </p:cNvSpPr>
            <p:nvPr/>
          </p:nvSpPr>
          <p:spPr bwMode="auto">
            <a:xfrm>
              <a:off x="1358" y="933"/>
              <a:ext cx="1585"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200" b="1">
                  <a:solidFill>
                    <a:srgbClr val="ED1C24"/>
                  </a:solidFill>
                  <a:latin typeface="Trebuchet MS" panose="020B0603020202020204" pitchFamily="34" charset="0"/>
                </a:rPr>
                <a:t>Control (no slag)</a:t>
              </a:r>
            </a:p>
            <a:p>
              <a:pPr>
                <a:spcBef>
                  <a:spcPct val="0"/>
                </a:spcBef>
                <a:buNone/>
                <a:defRPr/>
              </a:pPr>
              <a:r>
                <a:rPr lang="en-CA" altLang="en-US" sz="1200" b="1">
                  <a:solidFill>
                    <a:srgbClr val="ED1C24"/>
                  </a:solidFill>
                  <a:latin typeface="Trebuchet MS" panose="020B0603020202020204" pitchFamily="34" charset="0"/>
                </a:rPr>
                <a:t>Type I PC with 11.8% C</a:t>
              </a:r>
              <a:r>
                <a:rPr lang="en-CA" altLang="en-US" sz="1200" b="1" baseline="-25000">
                  <a:solidFill>
                    <a:srgbClr val="ED1C24"/>
                  </a:solidFill>
                  <a:latin typeface="Trebuchet MS" panose="020B0603020202020204" pitchFamily="34" charset="0"/>
                </a:rPr>
                <a:t>3</a:t>
              </a:r>
              <a:r>
                <a:rPr lang="en-CA" altLang="en-US" sz="1200" b="1">
                  <a:solidFill>
                    <a:srgbClr val="ED1C24"/>
                  </a:solidFill>
                  <a:latin typeface="Trebuchet MS" panose="020B0603020202020204" pitchFamily="34" charset="0"/>
                </a:rPr>
                <a:t>A</a:t>
              </a:r>
            </a:p>
          </p:txBody>
        </p:sp>
      </p:grpSp>
      <p:sp>
        <p:nvSpPr>
          <p:cNvPr id="43018" name="Text Box 64"/>
          <p:cNvSpPr txBox="1">
            <a:spLocks noChangeArrowheads="1"/>
          </p:cNvSpPr>
          <p:nvPr/>
        </p:nvSpPr>
        <p:spPr bwMode="auto">
          <a:xfrm>
            <a:off x="5877964" y="2365351"/>
            <a:ext cx="122801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1350" b="1" i="1">
                <a:solidFill>
                  <a:prstClr val="black"/>
                </a:solidFill>
                <a:latin typeface="Trebuchet MS" panose="020B0603020202020204" pitchFamily="34" charset="0"/>
              </a:rPr>
              <a:t>ASTM C 1012</a:t>
            </a:r>
          </a:p>
        </p:txBody>
      </p:sp>
      <p:sp>
        <p:nvSpPr>
          <p:cNvPr id="43019" name="Text Box 65"/>
          <p:cNvSpPr txBox="1">
            <a:spLocks noChangeArrowheads="1"/>
          </p:cNvSpPr>
          <p:nvPr/>
        </p:nvSpPr>
        <p:spPr bwMode="auto">
          <a:xfrm>
            <a:off x="7388582" y="6627168"/>
            <a:ext cx="19067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CA" altLang="en-US" sz="900" dirty="0">
                <a:solidFill>
                  <a:prstClr val="black"/>
                </a:solidFill>
                <a:latin typeface="Trebuchet MS" panose="020B0603020202020204" pitchFamily="34" charset="0"/>
              </a:rPr>
              <a:t>Hooton &amp; Emery, ACI MJ1990</a:t>
            </a:r>
          </a:p>
        </p:txBody>
      </p:sp>
      <p:grpSp>
        <p:nvGrpSpPr>
          <p:cNvPr id="43020" name="Group 66"/>
          <p:cNvGrpSpPr>
            <a:grpSpLocks/>
          </p:cNvGrpSpPr>
          <p:nvPr/>
        </p:nvGrpSpPr>
        <p:grpSpPr bwMode="auto">
          <a:xfrm>
            <a:off x="4633038" y="4705622"/>
            <a:ext cx="1677686" cy="686405"/>
            <a:chOff x="384" y="2391"/>
            <a:chExt cx="3241" cy="1680"/>
          </a:xfrm>
        </p:grpSpPr>
        <p:sp>
          <p:nvSpPr>
            <p:cNvPr id="43023" name="Line 67"/>
            <p:cNvSpPr>
              <a:spLocks noChangeShapeType="1"/>
            </p:cNvSpPr>
            <p:nvPr/>
          </p:nvSpPr>
          <p:spPr bwMode="auto">
            <a:xfrm>
              <a:off x="871" y="2391"/>
              <a:ext cx="0" cy="9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CA" sz="1350">
                <a:solidFill>
                  <a:prstClr val="black"/>
                </a:solidFill>
                <a:latin typeface="Trebuchet MS" panose="020B0603020202020204" pitchFamily="34" charset="0"/>
              </a:endParaRPr>
            </a:p>
          </p:txBody>
        </p:sp>
        <p:sp>
          <p:nvSpPr>
            <p:cNvPr id="43024" name="Rectangle 68"/>
            <p:cNvSpPr>
              <a:spLocks noChangeArrowheads="1"/>
            </p:cNvSpPr>
            <p:nvPr/>
          </p:nvSpPr>
          <p:spPr bwMode="auto">
            <a:xfrm>
              <a:off x="388" y="3175"/>
              <a:ext cx="2833" cy="891"/>
            </a:xfrm>
            <a:prstGeom prst="rect">
              <a:avLst/>
            </a:prstGeom>
            <a:solidFill>
              <a:srgbClr val="99CC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CA" altLang="en-US" sz="1800">
                <a:solidFill>
                  <a:prstClr val="black"/>
                </a:solidFill>
                <a:latin typeface="Trebuchet MS" panose="020B0603020202020204" pitchFamily="34" charset="0"/>
              </a:endParaRPr>
            </a:p>
          </p:txBody>
        </p:sp>
        <p:sp>
          <p:nvSpPr>
            <p:cNvPr id="43025" name="Freeform 69"/>
            <p:cNvSpPr>
              <a:spLocks/>
            </p:cNvSpPr>
            <p:nvPr/>
          </p:nvSpPr>
          <p:spPr bwMode="auto">
            <a:xfrm>
              <a:off x="384" y="2692"/>
              <a:ext cx="3241" cy="480"/>
            </a:xfrm>
            <a:custGeom>
              <a:avLst/>
              <a:gdLst>
                <a:gd name="T0" fmla="*/ 0 w 3241"/>
                <a:gd name="T1" fmla="*/ 479 h 480"/>
                <a:gd name="T2" fmla="*/ 488 w 3241"/>
                <a:gd name="T3" fmla="*/ 0 h 480"/>
                <a:gd name="T4" fmla="*/ 3240 w 3241"/>
                <a:gd name="T5" fmla="*/ 0 h 480"/>
                <a:gd name="T6" fmla="*/ 2840 w 3241"/>
                <a:gd name="T7" fmla="*/ 479 h 480"/>
                <a:gd name="T8" fmla="*/ 44 w 3241"/>
                <a:gd name="T9" fmla="*/ 479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1" h="480">
                  <a:moveTo>
                    <a:pt x="0" y="479"/>
                  </a:moveTo>
                  <a:lnTo>
                    <a:pt x="488" y="0"/>
                  </a:lnTo>
                  <a:lnTo>
                    <a:pt x="3240" y="0"/>
                  </a:lnTo>
                  <a:lnTo>
                    <a:pt x="2840" y="479"/>
                  </a:lnTo>
                  <a:lnTo>
                    <a:pt x="44" y="479"/>
                  </a:lnTo>
                </a:path>
              </a:pathLst>
            </a:custGeom>
            <a:solidFill>
              <a:srgbClr val="0099FF"/>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26" name="Freeform 70"/>
            <p:cNvSpPr>
              <a:spLocks/>
            </p:cNvSpPr>
            <p:nvPr/>
          </p:nvSpPr>
          <p:spPr bwMode="auto">
            <a:xfrm>
              <a:off x="3225" y="2692"/>
              <a:ext cx="400" cy="1379"/>
            </a:xfrm>
            <a:custGeom>
              <a:avLst/>
              <a:gdLst>
                <a:gd name="T0" fmla="*/ 0 w 400"/>
                <a:gd name="T1" fmla="*/ 479 h 1379"/>
                <a:gd name="T2" fmla="*/ 0 w 400"/>
                <a:gd name="T3" fmla="*/ 1378 h 1379"/>
                <a:gd name="T4" fmla="*/ 399 w 400"/>
                <a:gd name="T5" fmla="*/ 898 h 1379"/>
                <a:gd name="T6" fmla="*/ 399 w 400"/>
                <a:gd name="T7" fmla="*/ 0 h 1379"/>
                <a:gd name="T8" fmla="*/ 0 w 400"/>
                <a:gd name="T9" fmla="*/ 479 h 13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 h="1379">
                  <a:moveTo>
                    <a:pt x="0" y="479"/>
                  </a:moveTo>
                  <a:lnTo>
                    <a:pt x="0" y="1378"/>
                  </a:lnTo>
                  <a:lnTo>
                    <a:pt x="399" y="898"/>
                  </a:lnTo>
                  <a:lnTo>
                    <a:pt x="399" y="0"/>
                  </a:lnTo>
                  <a:lnTo>
                    <a:pt x="0" y="479"/>
                  </a:lnTo>
                </a:path>
              </a:pathLst>
            </a:custGeom>
            <a:solidFill>
              <a:srgbClr val="3399FF"/>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27" name="Freeform 71"/>
            <p:cNvSpPr>
              <a:spLocks/>
            </p:cNvSpPr>
            <p:nvPr/>
          </p:nvSpPr>
          <p:spPr bwMode="auto">
            <a:xfrm>
              <a:off x="384" y="2391"/>
              <a:ext cx="3241" cy="481"/>
            </a:xfrm>
            <a:custGeom>
              <a:avLst/>
              <a:gdLst>
                <a:gd name="T0" fmla="*/ 0 w 3241"/>
                <a:gd name="T1" fmla="*/ 480 h 481"/>
                <a:gd name="T2" fmla="*/ 2840 w 3241"/>
                <a:gd name="T3" fmla="*/ 480 h 481"/>
                <a:gd name="T4" fmla="*/ 3240 w 3241"/>
                <a:gd name="T5" fmla="*/ 0 h 481"/>
                <a:gd name="T6" fmla="*/ 488 w 3241"/>
                <a:gd name="T7" fmla="*/ 0 h 481"/>
                <a:gd name="T8" fmla="*/ 0 w 3241"/>
                <a:gd name="T9" fmla="*/ 480 h 4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1" h="481">
                  <a:moveTo>
                    <a:pt x="0" y="480"/>
                  </a:moveTo>
                  <a:lnTo>
                    <a:pt x="2840" y="480"/>
                  </a:lnTo>
                  <a:lnTo>
                    <a:pt x="3240" y="0"/>
                  </a:lnTo>
                  <a:lnTo>
                    <a:pt x="488" y="0"/>
                  </a:lnTo>
                  <a:lnTo>
                    <a:pt x="0" y="480"/>
                  </a:lnTo>
                </a:path>
              </a:pathLst>
            </a:custGeom>
            <a:noFill/>
            <a:ln w="25400" cap="rnd"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28" name="Freeform 72"/>
            <p:cNvSpPr>
              <a:spLocks/>
            </p:cNvSpPr>
            <p:nvPr/>
          </p:nvSpPr>
          <p:spPr bwMode="auto">
            <a:xfrm>
              <a:off x="3225" y="2391"/>
              <a:ext cx="400" cy="1680"/>
            </a:xfrm>
            <a:custGeom>
              <a:avLst/>
              <a:gdLst>
                <a:gd name="T0" fmla="*/ 0 w 400"/>
                <a:gd name="T1" fmla="*/ 1679 h 1680"/>
                <a:gd name="T2" fmla="*/ 399 w 400"/>
                <a:gd name="T3" fmla="*/ 1199 h 1680"/>
                <a:gd name="T4" fmla="*/ 399 w 400"/>
                <a:gd name="T5" fmla="*/ 0 h 1680"/>
                <a:gd name="T6" fmla="*/ 0 w 400"/>
                <a:gd name="T7" fmla="*/ 479 h 1680"/>
                <a:gd name="T8" fmla="*/ 0 w 400"/>
                <a:gd name="T9" fmla="*/ 1679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 h="1680">
                  <a:moveTo>
                    <a:pt x="0" y="1679"/>
                  </a:moveTo>
                  <a:lnTo>
                    <a:pt x="399" y="1199"/>
                  </a:lnTo>
                  <a:lnTo>
                    <a:pt x="399" y="0"/>
                  </a:lnTo>
                  <a:lnTo>
                    <a:pt x="0" y="479"/>
                  </a:lnTo>
                  <a:lnTo>
                    <a:pt x="0" y="1679"/>
                  </a:lnTo>
                </a:path>
              </a:pathLst>
            </a:custGeom>
            <a:noFill/>
            <a:ln w="25400" cap="rnd"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29" name="Rectangle 73"/>
            <p:cNvSpPr>
              <a:spLocks noChangeArrowheads="1"/>
            </p:cNvSpPr>
            <p:nvPr/>
          </p:nvSpPr>
          <p:spPr bwMode="auto">
            <a:xfrm>
              <a:off x="392" y="2879"/>
              <a:ext cx="2825" cy="118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CA" altLang="en-US" sz="1800">
                <a:solidFill>
                  <a:prstClr val="black"/>
                </a:solidFill>
                <a:latin typeface="Trebuchet MS" panose="020B0603020202020204" pitchFamily="34" charset="0"/>
              </a:endParaRPr>
            </a:p>
          </p:txBody>
        </p:sp>
        <p:grpSp>
          <p:nvGrpSpPr>
            <p:cNvPr id="43030" name="Group 74"/>
            <p:cNvGrpSpPr>
              <a:grpSpLocks/>
            </p:cNvGrpSpPr>
            <p:nvPr/>
          </p:nvGrpSpPr>
          <p:grpSpPr bwMode="auto">
            <a:xfrm>
              <a:off x="560" y="3291"/>
              <a:ext cx="2578" cy="601"/>
              <a:chOff x="560" y="3291"/>
              <a:chExt cx="2578" cy="601"/>
            </a:xfrm>
          </p:grpSpPr>
          <p:grpSp>
            <p:nvGrpSpPr>
              <p:cNvPr id="43031" name="Group 75"/>
              <p:cNvGrpSpPr>
                <a:grpSpLocks/>
              </p:cNvGrpSpPr>
              <p:nvPr/>
            </p:nvGrpSpPr>
            <p:grpSpPr bwMode="auto">
              <a:xfrm>
                <a:off x="560" y="3291"/>
                <a:ext cx="2578" cy="601"/>
                <a:chOff x="560" y="3291"/>
                <a:chExt cx="2578" cy="601"/>
              </a:xfrm>
            </p:grpSpPr>
            <p:sp>
              <p:nvSpPr>
                <p:cNvPr id="43053" name="Rectangle 76"/>
                <p:cNvSpPr>
                  <a:spLocks noChangeArrowheads="1"/>
                </p:cNvSpPr>
                <p:nvPr/>
              </p:nvSpPr>
              <p:spPr bwMode="auto">
                <a:xfrm>
                  <a:off x="564" y="3474"/>
                  <a:ext cx="2384" cy="413"/>
                </a:xfrm>
                <a:prstGeom prst="rect">
                  <a:avLst/>
                </a:prstGeom>
                <a:solidFill>
                  <a:srgbClr val="B2B2B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CA" altLang="en-US" sz="1800">
                    <a:solidFill>
                      <a:prstClr val="black"/>
                    </a:solidFill>
                    <a:latin typeface="Trebuchet MS" panose="020B0603020202020204" pitchFamily="34" charset="0"/>
                  </a:endParaRPr>
                </a:p>
              </p:txBody>
            </p:sp>
            <p:sp>
              <p:nvSpPr>
                <p:cNvPr id="43054" name="Freeform 77"/>
                <p:cNvSpPr>
                  <a:spLocks/>
                </p:cNvSpPr>
                <p:nvPr/>
              </p:nvSpPr>
              <p:spPr bwMode="auto">
                <a:xfrm>
                  <a:off x="560" y="3291"/>
                  <a:ext cx="2578" cy="180"/>
                </a:xfrm>
                <a:custGeom>
                  <a:avLst/>
                  <a:gdLst>
                    <a:gd name="T0" fmla="*/ 0 w 2578"/>
                    <a:gd name="T1" fmla="*/ 179 h 180"/>
                    <a:gd name="T2" fmla="*/ 180 w 2578"/>
                    <a:gd name="T3" fmla="*/ 0 h 180"/>
                    <a:gd name="T4" fmla="*/ 2577 w 2578"/>
                    <a:gd name="T5" fmla="*/ 0 h 180"/>
                    <a:gd name="T6" fmla="*/ 2396 w 2578"/>
                    <a:gd name="T7" fmla="*/ 179 h 180"/>
                    <a:gd name="T8" fmla="*/ 0 w 2578"/>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78" h="180">
                      <a:moveTo>
                        <a:pt x="0" y="179"/>
                      </a:moveTo>
                      <a:lnTo>
                        <a:pt x="180" y="0"/>
                      </a:lnTo>
                      <a:lnTo>
                        <a:pt x="2577" y="0"/>
                      </a:lnTo>
                      <a:lnTo>
                        <a:pt x="2396" y="179"/>
                      </a:lnTo>
                      <a:lnTo>
                        <a:pt x="0" y="179"/>
                      </a:lnTo>
                    </a:path>
                  </a:pathLst>
                </a:custGeom>
                <a:solidFill>
                  <a:srgbClr val="B2B2B2"/>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55" name="Freeform 78"/>
                <p:cNvSpPr>
                  <a:spLocks/>
                </p:cNvSpPr>
                <p:nvPr/>
              </p:nvSpPr>
              <p:spPr bwMode="auto">
                <a:xfrm>
                  <a:off x="2952" y="3291"/>
                  <a:ext cx="186" cy="601"/>
                </a:xfrm>
                <a:custGeom>
                  <a:avLst/>
                  <a:gdLst>
                    <a:gd name="T0" fmla="*/ 185 w 186"/>
                    <a:gd name="T1" fmla="*/ 0 h 601"/>
                    <a:gd name="T2" fmla="*/ 0 w 186"/>
                    <a:gd name="T3" fmla="*/ 180 h 601"/>
                    <a:gd name="T4" fmla="*/ 0 w 186"/>
                    <a:gd name="T5" fmla="*/ 600 h 601"/>
                    <a:gd name="T6" fmla="*/ 185 w 186"/>
                    <a:gd name="T7" fmla="*/ 420 h 601"/>
                    <a:gd name="T8" fmla="*/ 185 w 186"/>
                    <a:gd name="T9" fmla="*/ 0 h 6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601">
                      <a:moveTo>
                        <a:pt x="185" y="0"/>
                      </a:moveTo>
                      <a:lnTo>
                        <a:pt x="0" y="180"/>
                      </a:lnTo>
                      <a:lnTo>
                        <a:pt x="0" y="600"/>
                      </a:lnTo>
                      <a:lnTo>
                        <a:pt x="185" y="420"/>
                      </a:lnTo>
                      <a:lnTo>
                        <a:pt x="185" y="0"/>
                      </a:lnTo>
                    </a:path>
                  </a:pathLst>
                </a:custGeom>
                <a:solidFill>
                  <a:srgbClr val="B2B2B2"/>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grpSp>
          <p:sp>
            <p:nvSpPr>
              <p:cNvPr id="43032" name="Freeform 79"/>
              <p:cNvSpPr>
                <a:spLocks/>
              </p:cNvSpPr>
              <p:nvPr/>
            </p:nvSpPr>
            <p:spPr bwMode="auto">
              <a:xfrm>
                <a:off x="740" y="3470"/>
                <a:ext cx="235" cy="422"/>
              </a:xfrm>
              <a:custGeom>
                <a:avLst/>
                <a:gdLst>
                  <a:gd name="T0" fmla="*/ 220 w 235"/>
                  <a:gd name="T1" fmla="*/ 0 h 422"/>
                  <a:gd name="T2" fmla="*/ 228 w 235"/>
                  <a:gd name="T3" fmla="*/ 26 h 422"/>
                  <a:gd name="T4" fmla="*/ 228 w 235"/>
                  <a:gd name="T5" fmla="*/ 45 h 422"/>
                  <a:gd name="T6" fmla="*/ 228 w 235"/>
                  <a:gd name="T7" fmla="*/ 60 h 422"/>
                  <a:gd name="T8" fmla="*/ 228 w 235"/>
                  <a:gd name="T9" fmla="*/ 82 h 422"/>
                  <a:gd name="T10" fmla="*/ 234 w 235"/>
                  <a:gd name="T11" fmla="*/ 97 h 422"/>
                  <a:gd name="T12" fmla="*/ 234 w 235"/>
                  <a:gd name="T13" fmla="*/ 120 h 422"/>
                  <a:gd name="T14" fmla="*/ 231 w 235"/>
                  <a:gd name="T15" fmla="*/ 142 h 422"/>
                  <a:gd name="T16" fmla="*/ 231 w 235"/>
                  <a:gd name="T17" fmla="*/ 157 h 422"/>
                  <a:gd name="T18" fmla="*/ 220 w 235"/>
                  <a:gd name="T19" fmla="*/ 172 h 422"/>
                  <a:gd name="T20" fmla="*/ 214 w 235"/>
                  <a:gd name="T21" fmla="*/ 191 h 422"/>
                  <a:gd name="T22" fmla="*/ 206 w 235"/>
                  <a:gd name="T23" fmla="*/ 191 h 422"/>
                  <a:gd name="T24" fmla="*/ 192 w 235"/>
                  <a:gd name="T25" fmla="*/ 191 h 422"/>
                  <a:gd name="T26" fmla="*/ 184 w 235"/>
                  <a:gd name="T27" fmla="*/ 187 h 422"/>
                  <a:gd name="T28" fmla="*/ 176 w 235"/>
                  <a:gd name="T29" fmla="*/ 187 h 422"/>
                  <a:gd name="T30" fmla="*/ 162 w 235"/>
                  <a:gd name="T31" fmla="*/ 187 h 422"/>
                  <a:gd name="T32" fmla="*/ 151 w 235"/>
                  <a:gd name="T33" fmla="*/ 191 h 422"/>
                  <a:gd name="T34" fmla="*/ 137 w 235"/>
                  <a:gd name="T35" fmla="*/ 191 h 422"/>
                  <a:gd name="T36" fmla="*/ 123 w 235"/>
                  <a:gd name="T37" fmla="*/ 191 h 422"/>
                  <a:gd name="T38" fmla="*/ 107 w 235"/>
                  <a:gd name="T39" fmla="*/ 191 h 422"/>
                  <a:gd name="T40" fmla="*/ 96 w 235"/>
                  <a:gd name="T41" fmla="*/ 191 h 422"/>
                  <a:gd name="T42" fmla="*/ 82 w 235"/>
                  <a:gd name="T43" fmla="*/ 195 h 422"/>
                  <a:gd name="T44" fmla="*/ 68 w 235"/>
                  <a:gd name="T45" fmla="*/ 199 h 422"/>
                  <a:gd name="T46" fmla="*/ 63 w 235"/>
                  <a:gd name="T47" fmla="*/ 214 h 422"/>
                  <a:gd name="T48" fmla="*/ 55 w 235"/>
                  <a:gd name="T49" fmla="*/ 221 h 422"/>
                  <a:gd name="T50" fmla="*/ 52 w 235"/>
                  <a:gd name="T51" fmla="*/ 233 h 422"/>
                  <a:gd name="T52" fmla="*/ 49 w 235"/>
                  <a:gd name="T53" fmla="*/ 248 h 422"/>
                  <a:gd name="T54" fmla="*/ 41 w 235"/>
                  <a:gd name="T55" fmla="*/ 255 h 422"/>
                  <a:gd name="T56" fmla="*/ 38 w 235"/>
                  <a:gd name="T57" fmla="*/ 274 h 422"/>
                  <a:gd name="T58" fmla="*/ 35 w 235"/>
                  <a:gd name="T59" fmla="*/ 289 h 422"/>
                  <a:gd name="T60" fmla="*/ 24 w 235"/>
                  <a:gd name="T61" fmla="*/ 296 h 422"/>
                  <a:gd name="T62" fmla="*/ 19 w 235"/>
                  <a:gd name="T63" fmla="*/ 308 h 422"/>
                  <a:gd name="T64" fmla="*/ 13 w 235"/>
                  <a:gd name="T65" fmla="*/ 323 h 422"/>
                  <a:gd name="T66" fmla="*/ 13 w 235"/>
                  <a:gd name="T67" fmla="*/ 342 h 422"/>
                  <a:gd name="T68" fmla="*/ 13 w 235"/>
                  <a:gd name="T69" fmla="*/ 360 h 422"/>
                  <a:gd name="T70" fmla="*/ 11 w 235"/>
                  <a:gd name="T71" fmla="*/ 379 h 422"/>
                  <a:gd name="T72" fmla="*/ 8 w 235"/>
                  <a:gd name="T73" fmla="*/ 390 h 422"/>
                  <a:gd name="T74" fmla="*/ 8 w 235"/>
                  <a:gd name="T75" fmla="*/ 402 h 422"/>
                  <a:gd name="T76" fmla="*/ 0 w 235"/>
                  <a:gd name="T77" fmla="*/ 421 h 4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5" h="422">
                    <a:moveTo>
                      <a:pt x="220" y="0"/>
                    </a:moveTo>
                    <a:lnTo>
                      <a:pt x="228" y="26"/>
                    </a:lnTo>
                    <a:lnTo>
                      <a:pt x="228" y="45"/>
                    </a:lnTo>
                    <a:lnTo>
                      <a:pt x="228" y="60"/>
                    </a:lnTo>
                    <a:lnTo>
                      <a:pt x="228" y="82"/>
                    </a:lnTo>
                    <a:lnTo>
                      <a:pt x="234" y="97"/>
                    </a:lnTo>
                    <a:lnTo>
                      <a:pt x="234" y="120"/>
                    </a:lnTo>
                    <a:lnTo>
                      <a:pt x="231" y="142"/>
                    </a:lnTo>
                    <a:lnTo>
                      <a:pt x="231" y="157"/>
                    </a:lnTo>
                    <a:lnTo>
                      <a:pt x="220" y="172"/>
                    </a:lnTo>
                    <a:lnTo>
                      <a:pt x="214" y="191"/>
                    </a:lnTo>
                    <a:lnTo>
                      <a:pt x="206" y="191"/>
                    </a:lnTo>
                    <a:lnTo>
                      <a:pt x="192" y="191"/>
                    </a:lnTo>
                    <a:lnTo>
                      <a:pt x="184" y="187"/>
                    </a:lnTo>
                    <a:lnTo>
                      <a:pt x="176" y="187"/>
                    </a:lnTo>
                    <a:lnTo>
                      <a:pt x="162" y="187"/>
                    </a:lnTo>
                    <a:lnTo>
                      <a:pt x="151" y="191"/>
                    </a:lnTo>
                    <a:lnTo>
                      <a:pt x="137" y="191"/>
                    </a:lnTo>
                    <a:lnTo>
                      <a:pt x="123" y="191"/>
                    </a:lnTo>
                    <a:lnTo>
                      <a:pt x="107" y="191"/>
                    </a:lnTo>
                    <a:lnTo>
                      <a:pt x="96" y="191"/>
                    </a:lnTo>
                    <a:lnTo>
                      <a:pt x="82" y="195"/>
                    </a:lnTo>
                    <a:lnTo>
                      <a:pt x="68" y="199"/>
                    </a:lnTo>
                    <a:lnTo>
                      <a:pt x="63" y="214"/>
                    </a:lnTo>
                    <a:lnTo>
                      <a:pt x="55" y="221"/>
                    </a:lnTo>
                    <a:lnTo>
                      <a:pt x="52" y="233"/>
                    </a:lnTo>
                    <a:lnTo>
                      <a:pt x="49" y="248"/>
                    </a:lnTo>
                    <a:lnTo>
                      <a:pt x="41" y="255"/>
                    </a:lnTo>
                    <a:lnTo>
                      <a:pt x="38" y="274"/>
                    </a:lnTo>
                    <a:lnTo>
                      <a:pt x="35" y="289"/>
                    </a:lnTo>
                    <a:lnTo>
                      <a:pt x="24" y="296"/>
                    </a:lnTo>
                    <a:lnTo>
                      <a:pt x="19" y="308"/>
                    </a:lnTo>
                    <a:lnTo>
                      <a:pt x="13" y="323"/>
                    </a:lnTo>
                    <a:lnTo>
                      <a:pt x="13" y="342"/>
                    </a:lnTo>
                    <a:lnTo>
                      <a:pt x="13" y="360"/>
                    </a:lnTo>
                    <a:lnTo>
                      <a:pt x="11" y="379"/>
                    </a:lnTo>
                    <a:lnTo>
                      <a:pt x="8" y="390"/>
                    </a:lnTo>
                    <a:lnTo>
                      <a:pt x="8" y="402"/>
                    </a:lnTo>
                    <a:lnTo>
                      <a:pt x="0" y="42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33" name="Freeform 80"/>
              <p:cNvSpPr>
                <a:spLocks/>
              </p:cNvSpPr>
              <p:nvPr/>
            </p:nvSpPr>
            <p:spPr bwMode="auto">
              <a:xfrm>
                <a:off x="567" y="3631"/>
                <a:ext cx="226" cy="73"/>
              </a:xfrm>
              <a:custGeom>
                <a:avLst/>
                <a:gdLst>
                  <a:gd name="T0" fmla="*/ 225 w 226"/>
                  <a:gd name="T1" fmla="*/ 72 h 73"/>
                  <a:gd name="T2" fmla="*/ 213 w 226"/>
                  <a:gd name="T3" fmla="*/ 68 h 73"/>
                  <a:gd name="T4" fmla="*/ 194 w 226"/>
                  <a:gd name="T5" fmla="*/ 41 h 73"/>
                  <a:gd name="T6" fmla="*/ 183 w 226"/>
                  <a:gd name="T7" fmla="*/ 30 h 73"/>
                  <a:gd name="T8" fmla="*/ 169 w 226"/>
                  <a:gd name="T9" fmla="*/ 18 h 73"/>
                  <a:gd name="T10" fmla="*/ 155 w 226"/>
                  <a:gd name="T11" fmla="*/ 11 h 73"/>
                  <a:gd name="T12" fmla="*/ 144 w 226"/>
                  <a:gd name="T13" fmla="*/ 3 h 73"/>
                  <a:gd name="T14" fmla="*/ 136 w 226"/>
                  <a:gd name="T15" fmla="*/ 0 h 73"/>
                  <a:gd name="T16" fmla="*/ 122 w 226"/>
                  <a:gd name="T17" fmla="*/ 0 h 73"/>
                  <a:gd name="T18" fmla="*/ 113 w 226"/>
                  <a:gd name="T19" fmla="*/ 0 h 73"/>
                  <a:gd name="T20" fmla="*/ 100 w 226"/>
                  <a:gd name="T21" fmla="*/ 0 h 73"/>
                  <a:gd name="T22" fmla="*/ 88 w 226"/>
                  <a:gd name="T23" fmla="*/ 3 h 73"/>
                  <a:gd name="T24" fmla="*/ 75 w 226"/>
                  <a:gd name="T25" fmla="*/ 11 h 73"/>
                  <a:gd name="T26" fmla="*/ 61 w 226"/>
                  <a:gd name="T27" fmla="*/ 11 h 73"/>
                  <a:gd name="T28" fmla="*/ 47 w 226"/>
                  <a:gd name="T29" fmla="*/ 11 h 73"/>
                  <a:gd name="T30" fmla="*/ 33 w 226"/>
                  <a:gd name="T31" fmla="*/ 22 h 73"/>
                  <a:gd name="T32" fmla="*/ 19 w 226"/>
                  <a:gd name="T33" fmla="*/ 30 h 73"/>
                  <a:gd name="T34" fmla="*/ 5 w 226"/>
                  <a:gd name="T35" fmla="*/ 41 h 73"/>
                  <a:gd name="T36" fmla="*/ 0 w 226"/>
                  <a:gd name="T37" fmla="*/ 49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6" h="73">
                    <a:moveTo>
                      <a:pt x="225" y="72"/>
                    </a:moveTo>
                    <a:lnTo>
                      <a:pt x="213" y="68"/>
                    </a:lnTo>
                    <a:lnTo>
                      <a:pt x="194" y="41"/>
                    </a:lnTo>
                    <a:lnTo>
                      <a:pt x="183" y="30"/>
                    </a:lnTo>
                    <a:lnTo>
                      <a:pt x="169" y="18"/>
                    </a:lnTo>
                    <a:lnTo>
                      <a:pt x="155" y="11"/>
                    </a:lnTo>
                    <a:lnTo>
                      <a:pt x="144" y="3"/>
                    </a:lnTo>
                    <a:lnTo>
                      <a:pt x="136" y="0"/>
                    </a:lnTo>
                    <a:lnTo>
                      <a:pt x="122" y="0"/>
                    </a:lnTo>
                    <a:lnTo>
                      <a:pt x="113" y="0"/>
                    </a:lnTo>
                    <a:lnTo>
                      <a:pt x="100" y="0"/>
                    </a:lnTo>
                    <a:lnTo>
                      <a:pt x="88" y="3"/>
                    </a:lnTo>
                    <a:lnTo>
                      <a:pt x="75" y="11"/>
                    </a:lnTo>
                    <a:lnTo>
                      <a:pt x="61" y="11"/>
                    </a:lnTo>
                    <a:lnTo>
                      <a:pt x="47" y="11"/>
                    </a:lnTo>
                    <a:lnTo>
                      <a:pt x="33" y="22"/>
                    </a:lnTo>
                    <a:lnTo>
                      <a:pt x="19" y="30"/>
                    </a:lnTo>
                    <a:lnTo>
                      <a:pt x="5" y="41"/>
                    </a:lnTo>
                    <a:lnTo>
                      <a:pt x="0" y="4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34" name="Freeform 81"/>
              <p:cNvSpPr>
                <a:spLocks/>
              </p:cNvSpPr>
              <p:nvPr/>
            </p:nvSpPr>
            <p:spPr bwMode="auto">
              <a:xfrm>
                <a:off x="953" y="3661"/>
                <a:ext cx="282" cy="220"/>
              </a:xfrm>
              <a:custGeom>
                <a:avLst/>
                <a:gdLst>
                  <a:gd name="T0" fmla="*/ 0 w 282"/>
                  <a:gd name="T1" fmla="*/ 0 h 220"/>
                  <a:gd name="T2" fmla="*/ 16 w 282"/>
                  <a:gd name="T3" fmla="*/ 3 h 220"/>
                  <a:gd name="T4" fmla="*/ 30 w 282"/>
                  <a:gd name="T5" fmla="*/ 3 h 220"/>
                  <a:gd name="T6" fmla="*/ 44 w 282"/>
                  <a:gd name="T7" fmla="*/ 7 h 220"/>
                  <a:gd name="T8" fmla="*/ 55 w 282"/>
                  <a:gd name="T9" fmla="*/ 11 h 220"/>
                  <a:gd name="T10" fmla="*/ 66 w 282"/>
                  <a:gd name="T11" fmla="*/ 18 h 220"/>
                  <a:gd name="T12" fmla="*/ 77 w 282"/>
                  <a:gd name="T13" fmla="*/ 30 h 220"/>
                  <a:gd name="T14" fmla="*/ 86 w 282"/>
                  <a:gd name="T15" fmla="*/ 41 h 220"/>
                  <a:gd name="T16" fmla="*/ 100 w 282"/>
                  <a:gd name="T17" fmla="*/ 49 h 220"/>
                  <a:gd name="T18" fmla="*/ 114 w 282"/>
                  <a:gd name="T19" fmla="*/ 56 h 220"/>
                  <a:gd name="T20" fmla="*/ 127 w 282"/>
                  <a:gd name="T21" fmla="*/ 56 h 220"/>
                  <a:gd name="T22" fmla="*/ 141 w 282"/>
                  <a:gd name="T23" fmla="*/ 56 h 220"/>
                  <a:gd name="T24" fmla="*/ 155 w 282"/>
                  <a:gd name="T25" fmla="*/ 56 h 220"/>
                  <a:gd name="T26" fmla="*/ 166 w 282"/>
                  <a:gd name="T27" fmla="*/ 56 h 220"/>
                  <a:gd name="T28" fmla="*/ 175 w 282"/>
                  <a:gd name="T29" fmla="*/ 56 h 220"/>
                  <a:gd name="T30" fmla="*/ 183 w 282"/>
                  <a:gd name="T31" fmla="*/ 56 h 220"/>
                  <a:gd name="T32" fmla="*/ 194 w 282"/>
                  <a:gd name="T33" fmla="*/ 60 h 220"/>
                  <a:gd name="T34" fmla="*/ 211 w 282"/>
                  <a:gd name="T35" fmla="*/ 64 h 220"/>
                  <a:gd name="T36" fmla="*/ 225 w 282"/>
                  <a:gd name="T37" fmla="*/ 67 h 220"/>
                  <a:gd name="T38" fmla="*/ 236 w 282"/>
                  <a:gd name="T39" fmla="*/ 67 h 220"/>
                  <a:gd name="T40" fmla="*/ 244 w 282"/>
                  <a:gd name="T41" fmla="*/ 67 h 220"/>
                  <a:gd name="T42" fmla="*/ 253 w 282"/>
                  <a:gd name="T43" fmla="*/ 67 h 220"/>
                  <a:gd name="T44" fmla="*/ 264 w 282"/>
                  <a:gd name="T45" fmla="*/ 75 h 220"/>
                  <a:gd name="T46" fmla="*/ 272 w 282"/>
                  <a:gd name="T47" fmla="*/ 86 h 220"/>
                  <a:gd name="T48" fmla="*/ 275 w 282"/>
                  <a:gd name="T49" fmla="*/ 98 h 220"/>
                  <a:gd name="T50" fmla="*/ 281 w 282"/>
                  <a:gd name="T51" fmla="*/ 113 h 220"/>
                  <a:gd name="T52" fmla="*/ 281 w 282"/>
                  <a:gd name="T53" fmla="*/ 135 h 220"/>
                  <a:gd name="T54" fmla="*/ 281 w 282"/>
                  <a:gd name="T55" fmla="*/ 151 h 220"/>
                  <a:gd name="T56" fmla="*/ 278 w 282"/>
                  <a:gd name="T57" fmla="*/ 169 h 220"/>
                  <a:gd name="T58" fmla="*/ 269 w 282"/>
                  <a:gd name="T59" fmla="*/ 192 h 220"/>
                  <a:gd name="T60" fmla="*/ 269 w 282"/>
                  <a:gd name="T61" fmla="*/ 207 h 220"/>
                  <a:gd name="T62" fmla="*/ 269 w 282"/>
                  <a:gd name="T63" fmla="*/ 219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2" h="220">
                    <a:moveTo>
                      <a:pt x="0" y="0"/>
                    </a:moveTo>
                    <a:lnTo>
                      <a:pt x="16" y="3"/>
                    </a:lnTo>
                    <a:lnTo>
                      <a:pt x="30" y="3"/>
                    </a:lnTo>
                    <a:lnTo>
                      <a:pt x="44" y="7"/>
                    </a:lnTo>
                    <a:lnTo>
                      <a:pt x="55" y="11"/>
                    </a:lnTo>
                    <a:lnTo>
                      <a:pt x="66" y="18"/>
                    </a:lnTo>
                    <a:lnTo>
                      <a:pt x="77" y="30"/>
                    </a:lnTo>
                    <a:lnTo>
                      <a:pt x="86" y="41"/>
                    </a:lnTo>
                    <a:lnTo>
                      <a:pt x="100" y="49"/>
                    </a:lnTo>
                    <a:lnTo>
                      <a:pt x="114" y="56"/>
                    </a:lnTo>
                    <a:lnTo>
                      <a:pt x="127" y="56"/>
                    </a:lnTo>
                    <a:lnTo>
                      <a:pt x="141" y="56"/>
                    </a:lnTo>
                    <a:lnTo>
                      <a:pt x="155" y="56"/>
                    </a:lnTo>
                    <a:lnTo>
                      <a:pt x="166" y="56"/>
                    </a:lnTo>
                    <a:lnTo>
                      <a:pt x="175" y="56"/>
                    </a:lnTo>
                    <a:lnTo>
                      <a:pt x="183" y="56"/>
                    </a:lnTo>
                    <a:lnTo>
                      <a:pt x="194" y="60"/>
                    </a:lnTo>
                    <a:lnTo>
                      <a:pt x="211" y="64"/>
                    </a:lnTo>
                    <a:lnTo>
                      <a:pt x="225" y="67"/>
                    </a:lnTo>
                    <a:lnTo>
                      <a:pt x="236" y="67"/>
                    </a:lnTo>
                    <a:lnTo>
                      <a:pt x="244" y="67"/>
                    </a:lnTo>
                    <a:lnTo>
                      <a:pt x="253" y="67"/>
                    </a:lnTo>
                    <a:lnTo>
                      <a:pt x="264" y="75"/>
                    </a:lnTo>
                    <a:lnTo>
                      <a:pt x="272" y="86"/>
                    </a:lnTo>
                    <a:lnTo>
                      <a:pt x="275" y="98"/>
                    </a:lnTo>
                    <a:lnTo>
                      <a:pt x="281" y="113"/>
                    </a:lnTo>
                    <a:lnTo>
                      <a:pt x="281" y="135"/>
                    </a:lnTo>
                    <a:lnTo>
                      <a:pt x="281" y="151"/>
                    </a:lnTo>
                    <a:lnTo>
                      <a:pt x="278" y="169"/>
                    </a:lnTo>
                    <a:lnTo>
                      <a:pt x="269" y="192"/>
                    </a:lnTo>
                    <a:lnTo>
                      <a:pt x="269" y="207"/>
                    </a:lnTo>
                    <a:lnTo>
                      <a:pt x="269" y="21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35" name="Freeform 82"/>
              <p:cNvSpPr>
                <a:spLocks/>
              </p:cNvSpPr>
              <p:nvPr/>
            </p:nvSpPr>
            <p:spPr bwMode="auto">
              <a:xfrm>
                <a:off x="669" y="3373"/>
                <a:ext cx="300" cy="91"/>
              </a:xfrm>
              <a:custGeom>
                <a:avLst/>
                <a:gdLst>
                  <a:gd name="T0" fmla="*/ 299 w 300"/>
                  <a:gd name="T1" fmla="*/ 90 h 91"/>
                  <a:gd name="T2" fmla="*/ 299 w 300"/>
                  <a:gd name="T3" fmla="*/ 75 h 91"/>
                  <a:gd name="T4" fmla="*/ 293 w 300"/>
                  <a:gd name="T5" fmla="*/ 60 h 91"/>
                  <a:gd name="T6" fmla="*/ 290 w 300"/>
                  <a:gd name="T7" fmla="*/ 41 h 91"/>
                  <a:gd name="T8" fmla="*/ 276 w 300"/>
                  <a:gd name="T9" fmla="*/ 33 h 91"/>
                  <a:gd name="T10" fmla="*/ 273 w 300"/>
                  <a:gd name="T11" fmla="*/ 22 h 91"/>
                  <a:gd name="T12" fmla="*/ 262 w 300"/>
                  <a:gd name="T13" fmla="*/ 18 h 91"/>
                  <a:gd name="T14" fmla="*/ 251 w 300"/>
                  <a:gd name="T15" fmla="*/ 18 h 91"/>
                  <a:gd name="T16" fmla="*/ 234 w 300"/>
                  <a:gd name="T17" fmla="*/ 15 h 91"/>
                  <a:gd name="T18" fmla="*/ 223 w 300"/>
                  <a:gd name="T19" fmla="*/ 15 h 91"/>
                  <a:gd name="T20" fmla="*/ 215 w 300"/>
                  <a:gd name="T21" fmla="*/ 15 h 91"/>
                  <a:gd name="T22" fmla="*/ 206 w 300"/>
                  <a:gd name="T23" fmla="*/ 15 h 91"/>
                  <a:gd name="T24" fmla="*/ 195 w 300"/>
                  <a:gd name="T25" fmla="*/ 7 h 91"/>
                  <a:gd name="T26" fmla="*/ 181 w 300"/>
                  <a:gd name="T27" fmla="*/ 3 h 91"/>
                  <a:gd name="T28" fmla="*/ 164 w 300"/>
                  <a:gd name="T29" fmla="*/ 0 h 91"/>
                  <a:gd name="T30" fmla="*/ 153 w 300"/>
                  <a:gd name="T31" fmla="*/ 0 h 91"/>
                  <a:gd name="T32" fmla="*/ 139 w 300"/>
                  <a:gd name="T33" fmla="*/ 0 h 91"/>
                  <a:gd name="T34" fmla="*/ 131 w 300"/>
                  <a:gd name="T35" fmla="*/ 7 h 91"/>
                  <a:gd name="T36" fmla="*/ 122 w 300"/>
                  <a:gd name="T37" fmla="*/ 7 h 91"/>
                  <a:gd name="T38" fmla="*/ 108 w 300"/>
                  <a:gd name="T39" fmla="*/ 7 h 91"/>
                  <a:gd name="T40" fmla="*/ 97 w 300"/>
                  <a:gd name="T41" fmla="*/ 7 h 91"/>
                  <a:gd name="T42" fmla="*/ 83 w 300"/>
                  <a:gd name="T43" fmla="*/ 0 h 91"/>
                  <a:gd name="T44" fmla="*/ 67 w 300"/>
                  <a:gd name="T45" fmla="*/ 0 h 91"/>
                  <a:gd name="T46" fmla="*/ 53 w 300"/>
                  <a:gd name="T47" fmla="*/ 0 h 91"/>
                  <a:gd name="T48" fmla="*/ 41 w 300"/>
                  <a:gd name="T49" fmla="*/ 0 h 91"/>
                  <a:gd name="T50" fmla="*/ 33 w 300"/>
                  <a:gd name="T51" fmla="*/ 0 h 91"/>
                  <a:gd name="T52" fmla="*/ 25 w 300"/>
                  <a:gd name="T53" fmla="*/ 0 h 91"/>
                  <a:gd name="T54" fmla="*/ 13 w 300"/>
                  <a:gd name="T55" fmla="*/ 0 h 91"/>
                  <a:gd name="T56" fmla="*/ 0 w 300"/>
                  <a:gd name="T57" fmla="*/ 0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0" h="91">
                    <a:moveTo>
                      <a:pt x="299" y="90"/>
                    </a:moveTo>
                    <a:lnTo>
                      <a:pt x="299" y="75"/>
                    </a:lnTo>
                    <a:lnTo>
                      <a:pt x="293" y="60"/>
                    </a:lnTo>
                    <a:lnTo>
                      <a:pt x="290" y="41"/>
                    </a:lnTo>
                    <a:lnTo>
                      <a:pt x="276" y="33"/>
                    </a:lnTo>
                    <a:lnTo>
                      <a:pt x="273" y="22"/>
                    </a:lnTo>
                    <a:lnTo>
                      <a:pt x="262" y="18"/>
                    </a:lnTo>
                    <a:lnTo>
                      <a:pt x="251" y="18"/>
                    </a:lnTo>
                    <a:lnTo>
                      <a:pt x="234" y="15"/>
                    </a:lnTo>
                    <a:lnTo>
                      <a:pt x="223" y="15"/>
                    </a:lnTo>
                    <a:lnTo>
                      <a:pt x="215" y="15"/>
                    </a:lnTo>
                    <a:lnTo>
                      <a:pt x="206" y="15"/>
                    </a:lnTo>
                    <a:lnTo>
                      <a:pt x="195" y="7"/>
                    </a:lnTo>
                    <a:lnTo>
                      <a:pt x="181" y="3"/>
                    </a:lnTo>
                    <a:lnTo>
                      <a:pt x="164" y="0"/>
                    </a:lnTo>
                    <a:lnTo>
                      <a:pt x="153" y="0"/>
                    </a:lnTo>
                    <a:lnTo>
                      <a:pt x="139" y="0"/>
                    </a:lnTo>
                    <a:lnTo>
                      <a:pt x="131" y="7"/>
                    </a:lnTo>
                    <a:lnTo>
                      <a:pt x="122" y="7"/>
                    </a:lnTo>
                    <a:lnTo>
                      <a:pt x="108" y="7"/>
                    </a:lnTo>
                    <a:lnTo>
                      <a:pt x="97" y="7"/>
                    </a:lnTo>
                    <a:lnTo>
                      <a:pt x="83" y="0"/>
                    </a:lnTo>
                    <a:lnTo>
                      <a:pt x="67" y="0"/>
                    </a:lnTo>
                    <a:lnTo>
                      <a:pt x="53" y="0"/>
                    </a:lnTo>
                    <a:lnTo>
                      <a:pt x="41" y="0"/>
                    </a:lnTo>
                    <a:lnTo>
                      <a:pt x="33" y="0"/>
                    </a:lnTo>
                    <a:lnTo>
                      <a:pt x="25" y="0"/>
                    </a:lnTo>
                    <a:lnTo>
                      <a:pt x="13"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36" name="Freeform 83"/>
              <p:cNvSpPr>
                <a:spLocks/>
              </p:cNvSpPr>
              <p:nvPr/>
            </p:nvSpPr>
            <p:spPr bwMode="auto">
              <a:xfrm>
                <a:off x="940" y="3294"/>
                <a:ext cx="345" cy="107"/>
              </a:xfrm>
              <a:custGeom>
                <a:avLst/>
                <a:gdLst>
                  <a:gd name="T0" fmla="*/ 0 w 345"/>
                  <a:gd name="T1" fmla="*/ 94 h 107"/>
                  <a:gd name="T2" fmla="*/ 11 w 345"/>
                  <a:gd name="T3" fmla="*/ 94 h 107"/>
                  <a:gd name="T4" fmla="*/ 27 w 345"/>
                  <a:gd name="T5" fmla="*/ 87 h 107"/>
                  <a:gd name="T6" fmla="*/ 44 w 345"/>
                  <a:gd name="T7" fmla="*/ 87 h 107"/>
                  <a:gd name="T8" fmla="*/ 66 w 345"/>
                  <a:gd name="T9" fmla="*/ 87 h 107"/>
                  <a:gd name="T10" fmla="*/ 83 w 345"/>
                  <a:gd name="T11" fmla="*/ 90 h 107"/>
                  <a:gd name="T12" fmla="*/ 94 w 345"/>
                  <a:gd name="T13" fmla="*/ 90 h 107"/>
                  <a:gd name="T14" fmla="*/ 108 w 345"/>
                  <a:gd name="T15" fmla="*/ 94 h 107"/>
                  <a:gd name="T16" fmla="*/ 119 w 345"/>
                  <a:gd name="T17" fmla="*/ 94 h 107"/>
                  <a:gd name="T18" fmla="*/ 141 w 345"/>
                  <a:gd name="T19" fmla="*/ 94 h 107"/>
                  <a:gd name="T20" fmla="*/ 166 w 345"/>
                  <a:gd name="T21" fmla="*/ 98 h 107"/>
                  <a:gd name="T22" fmla="*/ 191 w 345"/>
                  <a:gd name="T23" fmla="*/ 98 h 107"/>
                  <a:gd name="T24" fmla="*/ 205 w 345"/>
                  <a:gd name="T25" fmla="*/ 106 h 107"/>
                  <a:gd name="T26" fmla="*/ 216 w 345"/>
                  <a:gd name="T27" fmla="*/ 106 h 107"/>
                  <a:gd name="T28" fmla="*/ 235 w 345"/>
                  <a:gd name="T29" fmla="*/ 106 h 107"/>
                  <a:gd name="T30" fmla="*/ 258 w 345"/>
                  <a:gd name="T31" fmla="*/ 106 h 107"/>
                  <a:gd name="T32" fmla="*/ 271 w 345"/>
                  <a:gd name="T33" fmla="*/ 102 h 107"/>
                  <a:gd name="T34" fmla="*/ 280 w 345"/>
                  <a:gd name="T35" fmla="*/ 98 h 107"/>
                  <a:gd name="T36" fmla="*/ 294 w 345"/>
                  <a:gd name="T37" fmla="*/ 94 h 107"/>
                  <a:gd name="T38" fmla="*/ 305 w 345"/>
                  <a:gd name="T39" fmla="*/ 83 h 107"/>
                  <a:gd name="T40" fmla="*/ 313 w 345"/>
                  <a:gd name="T41" fmla="*/ 68 h 107"/>
                  <a:gd name="T42" fmla="*/ 321 w 345"/>
                  <a:gd name="T43" fmla="*/ 60 h 107"/>
                  <a:gd name="T44" fmla="*/ 330 w 345"/>
                  <a:gd name="T45" fmla="*/ 60 h 107"/>
                  <a:gd name="T46" fmla="*/ 341 w 345"/>
                  <a:gd name="T47" fmla="*/ 49 h 107"/>
                  <a:gd name="T48" fmla="*/ 344 w 345"/>
                  <a:gd name="T49" fmla="*/ 37 h 107"/>
                  <a:gd name="T50" fmla="*/ 341 w 345"/>
                  <a:gd name="T51" fmla="*/ 22 h 107"/>
                  <a:gd name="T52" fmla="*/ 341 w 345"/>
                  <a:gd name="T53" fmla="*/ 11 h 107"/>
                  <a:gd name="T54" fmla="*/ 341 w 345"/>
                  <a:gd name="T55" fmla="*/ 0 h 1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45" h="107">
                    <a:moveTo>
                      <a:pt x="0" y="94"/>
                    </a:moveTo>
                    <a:lnTo>
                      <a:pt x="11" y="94"/>
                    </a:lnTo>
                    <a:lnTo>
                      <a:pt x="27" y="87"/>
                    </a:lnTo>
                    <a:lnTo>
                      <a:pt x="44" y="87"/>
                    </a:lnTo>
                    <a:lnTo>
                      <a:pt x="66" y="87"/>
                    </a:lnTo>
                    <a:lnTo>
                      <a:pt x="83" y="90"/>
                    </a:lnTo>
                    <a:lnTo>
                      <a:pt x="94" y="90"/>
                    </a:lnTo>
                    <a:lnTo>
                      <a:pt x="108" y="94"/>
                    </a:lnTo>
                    <a:lnTo>
                      <a:pt x="119" y="94"/>
                    </a:lnTo>
                    <a:lnTo>
                      <a:pt x="141" y="94"/>
                    </a:lnTo>
                    <a:lnTo>
                      <a:pt x="166" y="98"/>
                    </a:lnTo>
                    <a:lnTo>
                      <a:pt x="191" y="98"/>
                    </a:lnTo>
                    <a:lnTo>
                      <a:pt x="205" y="106"/>
                    </a:lnTo>
                    <a:lnTo>
                      <a:pt x="216" y="106"/>
                    </a:lnTo>
                    <a:lnTo>
                      <a:pt x="235" y="106"/>
                    </a:lnTo>
                    <a:lnTo>
                      <a:pt x="258" y="106"/>
                    </a:lnTo>
                    <a:lnTo>
                      <a:pt x="271" y="102"/>
                    </a:lnTo>
                    <a:lnTo>
                      <a:pt x="280" y="98"/>
                    </a:lnTo>
                    <a:lnTo>
                      <a:pt x="294" y="94"/>
                    </a:lnTo>
                    <a:lnTo>
                      <a:pt x="305" y="83"/>
                    </a:lnTo>
                    <a:lnTo>
                      <a:pt x="313" y="68"/>
                    </a:lnTo>
                    <a:lnTo>
                      <a:pt x="321" y="60"/>
                    </a:lnTo>
                    <a:lnTo>
                      <a:pt x="330" y="60"/>
                    </a:lnTo>
                    <a:lnTo>
                      <a:pt x="341" y="49"/>
                    </a:lnTo>
                    <a:lnTo>
                      <a:pt x="344" y="37"/>
                    </a:lnTo>
                    <a:lnTo>
                      <a:pt x="341" y="22"/>
                    </a:lnTo>
                    <a:lnTo>
                      <a:pt x="341" y="11"/>
                    </a:lnTo>
                    <a:lnTo>
                      <a:pt x="341"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37" name="Freeform 84"/>
              <p:cNvSpPr>
                <a:spLocks/>
              </p:cNvSpPr>
              <p:nvPr/>
            </p:nvSpPr>
            <p:spPr bwMode="auto">
              <a:xfrm>
                <a:off x="1238" y="3362"/>
                <a:ext cx="397" cy="116"/>
              </a:xfrm>
              <a:custGeom>
                <a:avLst/>
                <a:gdLst>
                  <a:gd name="T0" fmla="*/ 0 w 397"/>
                  <a:gd name="T1" fmla="*/ 25 h 116"/>
                  <a:gd name="T2" fmla="*/ 22 w 397"/>
                  <a:gd name="T3" fmla="*/ 25 h 116"/>
                  <a:gd name="T4" fmla="*/ 72 w 397"/>
                  <a:gd name="T5" fmla="*/ 18 h 116"/>
                  <a:gd name="T6" fmla="*/ 102 w 397"/>
                  <a:gd name="T7" fmla="*/ 14 h 116"/>
                  <a:gd name="T8" fmla="*/ 130 w 397"/>
                  <a:gd name="T9" fmla="*/ 11 h 116"/>
                  <a:gd name="T10" fmla="*/ 152 w 397"/>
                  <a:gd name="T11" fmla="*/ 11 h 116"/>
                  <a:gd name="T12" fmla="*/ 166 w 397"/>
                  <a:gd name="T13" fmla="*/ 11 h 116"/>
                  <a:gd name="T14" fmla="*/ 180 w 397"/>
                  <a:gd name="T15" fmla="*/ 11 h 116"/>
                  <a:gd name="T16" fmla="*/ 193 w 397"/>
                  <a:gd name="T17" fmla="*/ 11 h 116"/>
                  <a:gd name="T18" fmla="*/ 216 w 397"/>
                  <a:gd name="T19" fmla="*/ 11 h 116"/>
                  <a:gd name="T20" fmla="*/ 240 w 397"/>
                  <a:gd name="T21" fmla="*/ 11 h 116"/>
                  <a:gd name="T22" fmla="*/ 254 w 397"/>
                  <a:gd name="T23" fmla="*/ 18 h 116"/>
                  <a:gd name="T24" fmla="*/ 263 w 397"/>
                  <a:gd name="T25" fmla="*/ 18 h 116"/>
                  <a:gd name="T26" fmla="*/ 271 w 397"/>
                  <a:gd name="T27" fmla="*/ 18 h 116"/>
                  <a:gd name="T28" fmla="*/ 279 w 397"/>
                  <a:gd name="T29" fmla="*/ 14 h 116"/>
                  <a:gd name="T30" fmla="*/ 293 w 397"/>
                  <a:gd name="T31" fmla="*/ 11 h 116"/>
                  <a:gd name="T32" fmla="*/ 310 w 397"/>
                  <a:gd name="T33" fmla="*/ 7 h 116"/>
                  <a:gd name="T34" fmla="*/ 324 w 397"/>
                  <a:gd name="T35" fmla="*/ 0 h 116"/>
                  <a:gd name="T36" fmla="*/ 332 w 397"/>
                  <a:gd name="T37" fmla="*/ 0 h 116"/>
                  <a:gd name="T38" fmla="*/ 360 w 397"/>
                  <a:gd name="T39" fmla="*/ 11 h 116"/>
                  <a:gd name="T40" fmla="*/ 379 w 397"/>
                  <a:gd name="T41" fmla="*/ 22 h 116"/>
                  <a:gd name="T42" fmla="*/ 387 w 397"/>
                  <a:gd name="T43" fmla="*/ 22 h 116"/>
                  <a:gd name="T44" fmla="*/ 396 w 397"/>
                  <a:gd name="T45" fmla="*/ 22 h 116"/>
                  <a:gd name="T46" fmla="*/ 396 w 397"/>
                  <a:gd name="T47" fmla="*/ 37 h 116"/>
                  <a:gd name="T48" fmla="*/ 393 w 397"/>
                  <a:gd name="T49" fmla="*/ 55 h 116"/>
                  <a:gd name="T50" fmla="*/ 384 w 397"/>
                  <a:gd name="T51" fmla="*/ 74 h 116"/>
                  <a:gd name="T52" fmla="*/ 373 w 397"/>
                  <a:gd name="T53" fmla="*/ 92 h 116"/>
                  <a:gd name="T54" fmla="*/ 376 w 397"/>
                  <a:gd name="T55" fmla="*/ 103 h 116"/>
                  <a:gd name="T56" fmla="*/ 376 w 397"/>
                  <a:gd name="T57" fmla="*/ 115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7" h="116">
                    <a:moveTo>
                      <a:pt x="0" y="25"/>
                    </a:moveTo>
                    <a:lnTo>
                      <a:pt x="22" y="25"/>
                    </a:lnTo>
                    <a:lnTo>
                      <a:pt x="72" y="18"/>
                    </a:lnTo>
                    <a:lnTo>
                      <a:pt x="102" y="14"/>
                    </a:lnTo>
                    <a:lnTo>
                      <a:pt x="130" y="11"/>
                    </a:lnTo>
                    <a:lnTo>
                      <a:pt x="152" y="11"/>
                    </a:lnTo>
                    <a:lnTo>
                      <a:pt x="166" y="11"/>
                    </a:lnTo>
                    <a:lnTo>
                      <a:pt x="180" y="11"/>
                    </a:lnTo>
                    <a:lnTo>
                      <a:pt x="193" y="11"/>
                    </a:lnTo>
                    <a:lnTo>
                      <a:pt x="216" y="11"/>
                    </a:lnTo>
                    <a:lnTo>
                      <a:pt x="240" y="11"/>
                    </a:lnTo>
                    <a:lnTo>
                      <a:pt x="254" y="18"/>
                    </a:lnTo>
                    <a:lnTo>
                      <a:pt x="263" y="18"/>
                    </a:lnTo>
                    <a:lnTo>
                      <a:pt x="271" y="18"/>
                    </a:lnTo>
                    <a:lnTo>
                      <a:pt x="279" y="14"/>
                    </a:lnTo>
                    <a:lnTo>
                      <a:pt x="293" y="11"/>
                    </a:lnTo>
                    <a:lnTo>
                      <a:pt x="310" y="7"/>
                    </a:lnTo>
                    <a:lnTo>
                      <a:pt x="324" y="0"/>
                    </a:lnTo>
                    <a:lnTo>
                      <a:pt x="332" y="0"/>
                    </a:lnTo>
                    <a:lnTo>
                      <a:pt x="360" y="11"/>
                    </a:lnTo>
                    <a:lnTo>
                      <a:pt x="379" y="22"/>
                    </a:lnTo>
                    <a:lnTo>
                      <a:pt x="387" y="22"/>
                    </a:lnTo>
                    <a:lnTo>
                      <a:pt x="396" y="22"/>
                    </a:lnTo>
                    <a:lnTo>
                      <a:pt x="396" y="37"/>
                    </a:lnTo>
                    <a:lnTo>
                      <a:pt x="393" y="55"/>
                    </a:lnTo>
                    <a:lnTo>
                      <a:pt x="384" y="74"/>
                    </a:lnTo>
                    <a:lnTo>
                      <a:pt x="373" y="92"/>
                    </a:lnTo>
                    <a:lnTo>
                      <a:pt x="376" y="103"/>
                    </a:lnTo>
                    <a:lnTo>
                      <a:pt x="376" y="1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38" name="Freeform 85"/>
              <p:cNvSpPr>
                <a:spLocks/>
              </p:cNvSpPr>
              <p:nvPr/>
            </p:nvSpPr>
            <p:spPr bwMode="auto">
              <a:xfrm>
                <a:off x="1184" y="3466"/>
                <a:ext cx="427" cy="257"/>
              </a:xfrm>
              <a:custGeom>
                <a:avLst/>
                <a:gdLst>
                  <a:gd name="T0" fmla="*/ 0 w 427"/>
                  <a:gd name="T1" fmla="*/ 256 h 257"/>
                  <a:gd name="T2" fmla="*/ 13 w 427"/>
                  <a:gd name="T3" fmla="*/ 244 h 257"/>
                  <a:gd name="T4" fmla="*/ 21 w 427"/>
                  <a:gd name="T5" fmla="*/ 229 h 257"/>
                  <a:gd name="T6" fmla="*/ 35 w 427"/>
                  <a:gd name="T7" fmla="*/ 207 h 257"/>
                  <a:gd name="T8" fmla="*/ 41 w 427"/>
                  <a:gd name="T9" fmla="*/ 192 h 257"/>
                  <a:gd name="T10" fmla="*/ 43 w 427"/>
                  <a:gd name="T11" fmla="*/ 176 h 257"/>
                  <a:gd name="T12" fmla="*/ 60 w 427"/>
                  <a:gd name="T13" fmla="*/ 158 h 257"/>
                  <a:gd name="T14" fmla="*/ 68 w 427"/>
                  <a:gd name="T15" fmla="*/ 154 h 257"/>
                  <a:gd name="T16" fmla="*/ 76 w 427"/>
                  <a:gd name="T17" fmla="*/ 150 h 257"/>
                  <a:gd name="T18" fmla="*/ 87 w 427"/>
                  <a:gd name="T19" fmla="*/ 150 h 257"/>
                  <a:gd name="T20" fmla="*/ 98 w 427"/>
                  <a:gd name="T21" fmla="*/ 150 h 257"/>
                  <a:gd name="T22" fmla="*/ 109 w 427"/>
                  <a:gd name="T23" fmla="*/ 150 h 257"/>
                  <a:gd name="T24" fmla="*/ 123 w 427"/>
                  <a:gd name="T25" fmla="*/ 150 h 257"/>
                  <a:gd name="T26" fmla="*/ 131 w 427"/>
                  <a:gd name="T27" fmla="*/ 150 h 257"/>
                  <a:gd name="T28" fmla="*/ 145 w 427"/>
                  <a:gd name="T29" fmla="*/ 150 h 257"/>
                  <a:gd name="T30" fmla="*/ 159 w 427"/>
                  <a:gd name="T31" fmla="*/ 150 h 257"/>
                  <a:gd name="T32" fmla="*/ 170 w 427"/>
                  <a:gd name="T33" fmla="*/ 158 h 257"/>
                  <a:gd name="T34" fmla="*/ 178 w 427"/>
                  <a:gd name="T35" fmla="*/ 158 h 257"/>
                  <a:gd name="T36" fmla="*/ 192 w 427"/>
                  <a:gd name="T37" fmla="*/ 161 h 257"/>
                  <a:gd name="T38" fmla="*/ 200 w 427"/>
                  <a:gd name="T39" fmla="*/ 161 h 257"/>
                  <a:gd name="T40" fmla="*/ 219 w 427"/>
                  <a:gd name="T41" fmla="*/ 161 h 257"/>
                  <a:gd name="T42" fmla="*/ 233 w 427"/>
                  <a:gd name="T43" fmla="*/ 165 h 257"/>
                  <a:gd name="T44" fmla="*/ 252 w 427"/>
                  <a:gd name="T45" fmla="*/ 165 h 257"/>
                  <a:gd name="T46" fmla="*/ 266 w 427"/>
                  <a:gd name="T47" fmla="*/ 165 h 257"/>
                  <a:gd name="T48" fmla="*/ 280 w 427"/>
                  <a:gd name="T49" fmla="*/ 165 h 257"/>
                  <a:gd name="T50" fmla="*/ 288 w 427"/>
                  <a:gd name="T51" fmla="*/ 165 h 257"/>
                  <a:gd name="T52" fmla="*/ 296 w 427"/>
                  <a:gd name="T53" fmla="*/ 165 h 257"/>
                  <a:gd name="T54" fmla="*/ 310 w 427"/>
                  <a:gd name="T55" fmla="*/ 165 h 257"/>
                  <a:gd name="T56" fmla="*/ 321 w 427"/>
                  <a:gd name="T57" fmla="*/ 165 h 257"/>
                  <a:gd name="T58" fmla="*/ 329 w 427"/>
                  <a:gd name="T59" fmla="*/ 165 h 257"/>
                  <a:gd name="T60" fmla="*/ 343 w 427"/>
                  <a:gd name="T61" fmla="*/ 165 h 257"/>
                  <a:gd name="T62" fmla="*/ 357 w 427"/>
                  <a:gd name="T63" fmla="*/ 150 h 257"/>
                  <a:gd name="T64" fmla="*/ 357 w 427"/>
                  <a:gd name="T65" fmla="*/ 139 h 257"/>
                  <a:gd name="T66" fmla="*/ 371 w 427"/>
                  <a:gd name="T67" fmla="*/ 116 h 257"/>
                  <a:gd name="T68" fmla="*/ 379 w 427"/>
                  <a:gd name="T69" fmla="*/ 109 h 257"/>
                  <a:gd name="T70" fmla="*/ 393 w 427"/>
                  <a:gd name="T71" fmla="*/ 94 h 257"/>
                  <a:gd name="T72" fmla="*/ 398 w 427"/>
                  <a:gd name="T73" fmla="*/ 82 h 257"/>
                  <a:gd name="T74" fmla="*/ 406 w 427"/>
                  <a:gd name="T75" fmla="*/ 75 h 257"/>
                  <a:gd name="T76" fmla="*/ 412 w 427"/>
                  <a:gd name="T77" fmla="*/ 64 h 257"/>
                  <a:gd name="T78" fmla="*/ 415 w 427"/>
                  <a:gd name="T79" fmla="*/ 52 h 257"/>
                  <a:gd name="T80" fmla="*/ 417 w 427"/>
                  <a:gd name="T81" fmla="*/ 41 h 257"/>
                  <a:gd name="T82" fmla="*/ 420 w 427"/>
                  <a:gd name="T83" fmla="*/ 26 h 257"/>
                  <a:gd name="T84" fmla="*/ 426 w 427"/>
                  <a:gd name="T85" fmla="*/ 15 h 257"/>
                  <a:gd name="T86" fmla="*/ 426 w 427"/>
                  <a:gd name="T87" fmla="*/ 3 h 257"/>
                  <a:gd name="T88" fmla="*/ 426 w 427"/>
                  <a:gd name="T89" fmla="*/ 0 h 2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7" h="257">
                    <a:moveTo>
                      <a:pt x="0" y="256"/>
                    </a:moveTo>
                    <a:lnTo>
                      <a:pt x="13" y="244"/>
                    </a:lnTo>
                    <a:lnTo>
                      <a:pt x="21" y="229"/>
                    </a:lnTo>
                    <a:lnTo>
                      <a:pt x="35" y="207"/>
                    </a:lnTo>
                    <a:lnTo>
                      <a:pt x="41" y="192"/>
                    </a:lnTo>
                    <a:lnTo>
                      <a:pt x="43" y="176"/>
                    </a:lnTo>
                    <a:lnTo>
                      <a:pt x="60" y="158"/>
                    </a:lnTo>
                    <a:lnTo>
                      <a:pt x="68" y="154"/>
                    </a:lnTo>
                    <a:lnTo>
                      <a:pt x="76" y="150"/>
                    </a:lnTo>
                    <a:lnTo>
                      <a:pt x="87" y="150"/>
                    </a:lnTo>
                    <a:lnTo>
                      <a:pt x="98" y="150"/>
                    </a:lnTo>
                    <a:lnTo>
                      <a:pt x="109" y="150"/>
                    </a:lnTo>
                    <a:lnTo>
                      <a:pt x="123" y="150"/>
                    </a:lnTo>
                    <a:lnTo>
                      <a:pt x="131" y="150"/>
                    </a:lnTo>
                    <a:lnTo>
                      <a:pt x="145" y="150"/>
                    </a:lnTo>
                    <a:lnTo>
                      <a:pt x="159" y="150"/>
                    </a:lnTo>
                    <a:lnTo>
                      <a:pt x="170" y="158"/>
                    </a:lnTo>
                    <a:lnTo>
                      <a:pt x="178" y="158"/>
                    </a:lnTo>
                    <a:lnTo>
                      <a:pt x="192" y="161"/>
                    </a:lnTo>
                    <a:lnTo>
                      <a:pt x="200" y="161"/>
                    </a:lnTo>
                    <a:lnTo>
                      <a:pt x="219" y="161"/>
                    </a:lnTo>
                    <a:lnTo>
                      <a:pt x="233" y="165"/>
                    </a:lnTo>
                    <a:lnTo>
                      <a:pt x="252" y="165"/>
                    </a:lnTo>
                    <a:lnTo>
                      <a:pt x="266" y="165"/>
                    </a:lnTo>
                    <a:lnTo>
                      <a:pt x="280" y="165"/>
                    </a:lnTo>
                    <a:lnTo>
                      <a:pt x="288" y="165"/>
                    </a:lnTo>
                    <a:lnTo>
                      <a:pt x="296" y="165"/>
                    </a:lnTo>
                    <a:lnTo>
                      <a:pt x="310" y="165"/>
                    </a:lnTo>
                    <a:lnTo>
                      <a:pt x="321" y="165"/>
                    </a:lnTo>
                    <a:lnTo>
                      <a:pt x="329" y="165"/>
                    </a:lnTo>
                    <a:lnTo>
                      <a:pt x="343" y="165"/>
                    </a:lnTo>
                    <a:lnTo>
                      <a:pt x="357" y="150"/>
                    </a:lnTo>
                    <a:lnTo>
                      <a:pt x="357" y="139"/>
                    </a:lnTo>
                    <a:lnTo>
                      <a:pt x="371" y="116"/>
                    </a:lnTo>
                    <a:lnTo>
                      <a:pt x="379" y="109"/>
                    </a:lnTo>
                    <a:lnTo>
                      <a:pt x="393" y="94"/>
                    </a:lnTo>
                    <a:lnTo>
                      <a:pt x="398" y="82"/>
                    </a:lnTo>
                    <a:lnTo>
                      <a:pt x="406" y="75"/>
                    </a:lnTo>
                    <a:lnTo>
                      <a:pt x="412" y="64"/>
                    </a:lnTo>
                    <a:lnTo>
                      <a:pt x="415" y="52"/>
                    </a:lnTo>
                    <a:lnTo>
                      <a:pt x="417" y="41"/>
                    </a:lnTo>
                    <a:lnTo>
                      <a:pt x="420" y="26"/>
                    </a:lnTo>
                    <a:lnTo>
                      <a:pt x="426" y="15"/>
                    </a:lnTo>
                    <a:lnTo>
                      <a:pt x="426" y="3"/>
                    </a:lnTo>
                    <a:lnTo>
                      <a:pt x="426"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39" name="Freeform 86"/>
              <p:cNvSpPr>
                <a:spLocks/>
              </p:cNvSpPr>
              <p:nvPr/>
            </p:nvSpPr>
            <p:spPr bwMode="auto">
              <a:xfrm>
                <a:off x="1534" y="3631"/>
                <a:ext cx="289" cy="257"/>
              </a:xfrm>
              <a:custGeom>
                <a:avLst/>
                <a:gdLst>
                  <a:gd name="T0" fmla="*/ 0 w 289"/>
                  <a:gd name="T1" fmla="*/ 0 h 257"/>
                  <a:gd name="T2" fmla="*/ 27 w 289"/>
                  <a:gd name="T3" fmla="*/ 0 h 257"/>
                  <a:gd name="T4" fmla="*/ 53 w 289"/>
                  <a:gd name="T5" fmla="*/ 0 h 257"/>
                  <a:gd name="T6" fmla="*/ 75 w 289"/>
                  <a:gd name="T7" fmla="*/ 0 h 257"/>
                  <a:gd name="T8" fmla="*/ 89 w 289"/>
                  <a:gd name="T9" fmla="*/ 11 h 257"/>
                  <a:gd name="T10" fmla="*/ 103 w 289"/>
                  <a:gd name="T11" fmla="*/ 18 h 257"/>
                  <a:gd name="T12" fmla="*/ 117 w 289"/>
                  <a:gd name="T13" fmla="*/ 33 h 257"/>
                  <a:gd name="T14" fmla="*/ 131 w 289"/>
                  <a:gd name="T15" fmla="*/ 48 h 257"/>
                  <a:gd name="T16" fmla="*/ 145 w 289"/>
                  <a:gd name="T17" fmla="*/ 56 h 257"/>
                  <a:gd name="T18" fmla="*/ 153 w 289"/>
                  <a:gd name="T19" fmla="*/ 60 h 257"/>
                  <a:gd name="T20" fmla="*/ 164 w 289"/>
                  <a:gd name="T21" fmla="*/ 67 h 257"/>
                  <a:gd name="T22" fmla="*/ 178 w 289"/>
                  <a:gd name="T23" fmla="*/ 67 h 257"/>
                  <a:gd name="T24" fmla="*/ 195 w 289"/>
                  <a:gd name="T25" fmla="*/ 67 h 257"/>
                  <a:gd name="T26" fmla="*/ 218 w 289"/>
                  <a:gd name="T27" fmla="*/ 71 h 257"/>
                  <a:gd name="T28" fmla="*/ 229 w 289"/>
                  <a:gd name="T29" fmla="*/ 71 h 257"/>
                  <a:gd name="T30" fmla="*/ 237 w 289"/>
                  <a:gd name="T31" fmla="*/ 75 h 257"/>
                  <a:gd name="T32" fmla="*/ 248 w 289"/>
                  <a:gd name="T33" fmla="*/ 75 h 257"/>
                  <a:gd name="T34" fmla="*/ 257 w 289"/>
                  <a:gd name="T35" fmla="*/ 86 h 257"/>
                  <a:gd name="T36" fmla="*/ 265 w 289"/>
                  <a:gd name="T37" fmla="*/ 90 h 257"/>
                  <a:gd name="T38" fmla="*/ 276 w 289"/>
                  <a:gd name="T39" fmla="*/ 109 h 257"/>
                  <a:gd name="T40" fmla="*/ 285 w 289"/>
                  <a:gd name="T41" fmla="*/ 124 h 257"/>
                  <a:gd name="T42" fmla="*/ 285 w 289"/>
                  <a:gd name="T43" fmla="*/ 146 h 257"/>
                  <a:gd name="T44" fmla="*/ 288 w 289"/>
                  <a:gd name="T45" fmla="*/ 161 h 257"/>
                  <a:gd name="T46" fmla="*/ 288 w 289"/>
                  <a:gd name="T47" fmla="*/ 173 h 257"/>
                  <a:gd name="T48" fmla="*/ 285 w 289"/>
                  <a:gd name="T49" fmla="*/ 188 h 257"/>
                  <a:gd name="T50" fmla="*/ 285 w 289"/>
                  <a:gd name="T51" fmla="*/ 199 h 257"/>
                  <a:gd name="T52" fmla="*/ 285 w 289"/>
                  <a:gd name="T53" fmla="*/ 218 h 257"/>
                  <a:gd name="T54" fmla="*/ 285 w 289"/>
                  <a:gd name="T55" fmla="*/ 240 h 257"/>
                  <a:gd name="T56" fmla="*/ 285 w 289"/>
                  <a:gd name="T57" fmla="*/ 256 h 257"/>
                  <a:gd name="T58" fmla="*/ 285 w 289"/>
                  <a:gd name="T59" fmla="*/ 252 h 2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9" h="257">
                    <a:moveTo>
                      <a:pt x="0" y="0"/>
                    </a:moveTo>
                    <a:lnTo>
                      <a:pt x="27" y="0"/>
                    </a:lnTo>
                    <a:lnTo>
                      <a:pt x="53" y="0"/>
                    </a:lnTo>
                    <a:lnTo>
                      <a:pt x="75" y="0"/>
                    </a:lnTo>
                    <a:lnTo>
                      <a:pt x="89" y="11"/>
                    </a:lnTo>
                    <a:lnTo>
                      <a:pt x="103" y="18"/>
                    </a:lnTo>
                    <a:lnTo>
                      <a:pt x="117" y="33"/>
                    </a:lnTo>
                    <a:lnTo>
                      <a:pt x="131" y="48"/>
                    </a:lnTo>
                    <a:lnTo>
                      <a:pt x="145" y="56"/>
                    </a:lnTo>
                    <a:lnTo>
                      <a:pt x="153" y="60"/>
                    </a:lnTo>
                    <a:lnTo>
                      <a:pt x="164" y="67"/>
                    </a:lnTo>
                    <a:lnTo>
                      <a:pt x="178" y="67"/>
                    </a:lnTo>
                    <a:lnTo>
                      <a:pt x="195" y="67"/>
                    </a:lnTo>
                    <a:lnTo>
                      <a:pt x="218" y="71"/>
                    </a:lnTo>
                    <a:lnTo>
                      <a:pt x="229" y="71"/>
                    </a:lnTo>
                    <a:lnTo>
                      <a:pt x="237" y="75"/>
                    </a:lnTo>
                    <a:lnTo>
                      <a:pt x="248" y="75"/>
                    </a:lnTo>
                    <a:lnTo>
                      <a:pt x="257" y="86"/>
                    </a:lnTo>
                    <a:lnTo>
                      <a:pt x="265" y="90"/>
                    </a:lnTo>
                    <a:lnTo>
                      <a:pt x="276" y="109"/>
                    </a:lnTo>
                    <a:lnTo>
                      <a:pt x="285" y="124"/>
                    </a:lnTo>
                    <a:lnTo>
                      <a:pt x="285" y="146"/>
                    </a:lnTo>
                    <a:lnTo>
                      <a:pt x="288" y="161"/>
                    </a:lnTo>
                    <a:lnTo>
                      <a:pt x="288" y="173"/>
                    </a:lnTo>
                    <a:lnTo>
                      <a:pt x="285" y="188"/>
                    </a:lnTo>
                    <a:lnTo>
                      <a:pt x="285" y="199"/>
                    </a:lnTo>
                    <a:lnTo>
                      <a:pt x="285" y="218"/>
                    </a:lnTo>
                    <a:lnTo>
                      <a:pt x="285" y="240"/>
                    </a:lnTo>
                    <a:lnTo>
                      <a:pt x="285" y="256"/>
                    </a:lnTo>
                    <a:lnTo>
                      <a:pt x="285" y="25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0" name="Freeform 87"/>
              <p:cNvSpPr>
                <a:spLocks/>
              </p:cNvSpPr>
              <p:nvPr/>
            </p:nvSpPr>
            <p:spPr bwMode="auto">
              <a:xfrm>
                <a:off x="1797" y="3482"/>
                <a:ext cx="300" cy="233"/>
              </a:xfrm>
              <a:custGeom>
                <a:avLst/>
                <a:gdLst>
                  <a:gd name="T0" fmla="*/ 0 w 300"/>
                  <a:gd name="T1" fmla="*/ 232 h 233"/>
                  <a:gd name="T2" fmla="*/ 16 w 300"/>
                  <a:gd name="T3" fmla="*/ 228 h 233"/>
                  <a:gd name="T4" fmla="*/ 44 w 300"/>
                  <a:gd name="T5" fmla="*/ 213 h 233"/>
                  <a:gd name="T6" fmla="*/ 63 w 300"/>
                  <a:gd name="T7" fmla="*/ 213 h 233"/>
                  <a:gd name="T8" fmla="*/ 85 w 300"/>
                  <a:gd name="T9" fmla="*/ 213 h 233"/>
                  <a:gd name="T10" fmla="*/ 105 w 300"/>
                  <a:gd name="T11" fmla="*/ 213 h 233"/>
                  <a:gd name="T12" fmla="*/ 113 w 300"/>
                  <a:gd name="T13" fmla="*/ 213 h 233"/>
                  <a:gd name="T14" fmla="*/ 127 w 300"/>
                  <a:gd name="T15" fmla="*/ 217 h 233"/>
                  <a:gd name="T16" fmla="*/ 146 w 300"/>
                  <a:gd name="T17" fmla="*/ 217 h 233"/>
                  <a:gd name="T18" fmla="*/ 160 w 300"/>
                  <a:gd name="T19" fmla="*/ 220 h 233"/>
                  <a:gd name="T20" fmla="*/ 168 w 300"/>
                  <a:gd name="T21" fmla="*/ 220 h 233"/>
                  <a:gd name="T22" fmla="*/ 182 w 300"/>
                  <a:gd name="T23" fmla="*/ 224 h 233"/>
                  <a:gd name="T24" fmla="*/ 207 w 300"/>
                  <a:gd name="T25" fmla="*/ 224 h 233"/>
                  <a:gd name="T26" fmla="*/ 218 w 300"/>
                  <a:gd name="T27" fmla="*/ 228 h 233"/>
                  <a:gd name="T28" fmla="*/ 235 w 300"/>
                  <a:gd name="T29" fmla="*/ 228 h 233"/>
                  <a:gd name="T30" fmla="*/ 246 w 300"/>
                  <a:gd name="T31" fmla="*/ 217 h 233"/>
                  <a:gd name="T32" fmla="*/ 251 w 300"/>
                  <a:gd name="T33" fmla="*/ 198 h 233"/>
                  <a:gd name="T34" fmla="*/ 260 w 300"/>
                  <a:gd name="T35" fmla="*/ 190 h 233"/>
                  <a:gd name="T36" fmla="*/ 265 w 300"/>
                  <a:gd name="T37" fmla="*/ 179 h 233"/>
                  <a:gd name="T38" fmla="*/ 279 w 300"/>
                  <a:gd name="T39" fmla="*/ 153 h 233"/>
                  <a:gd name="T40" fmla="*/ 285 w 300"/>
                  <a:gd name="T41" fmla="*/ 142 h 233"/>
                  <a:gd name="T42" fmla="*/ 285 w 300"/>
                  <a:gd name="T43" fmla="*/ 116 h 233"/>
                  <a:gd name="T44" fmla="*/ 282 w 300"/>
                  <a:gd name="T45" fmla="*/ 97 h 233"/>
                  <a:gd name="T46" fmla="*/ 282 w 300"/>
                  <a:gd name="T47" fmla="*/ 78 h 233"/>
                  <a:gd name="T48" fmla="*/ 285 w 300"/>
                  <a:gd name="T49" fmla="*/ 67 h 233"/>
                  <a:gd name="T50" fmla="*/ 293 w 300"/>
                  <a:gd name="T51" fmla="*/ 56 h 233"/>
                  <a:gd name="T52" fmla="*/ 299 w 300"/>
                  <a:gd name="T53" fmla="*/ 44 h 233"/>
                  <a:gd name="T54" fmla="*/ 299 w 300"/>
                  <a:gd name="T55" fmla="*/ 29 h 233"/>
                  <a:gd name="T56" fmla="*/ 299 w 300"/>
                  <a:gd name="T57" fmla="*/ 11 h 233"/>
                  <a:gd name="T58" fmla="*/ 299 w 300"/>
                  <a:gd name="T59" fmla="*/ 0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0" h="233">
                    <a:moveTo>
                      <a:pt x="0" y="232"/>
                    </a:moveTo>
                    <a:lnTo>
                      <a:pt x="16" y="228"/>
                    </a:lnTo>
                    <a:lnTo>
                      <a:pt x="44" y="213"/>
                    </a:lnTo>
                    <a:lnTo>
                      <a:pt x="63" y="213"/>
                    </a:lnTo>
                    <a:lnTo>
                      <a:pt x="85" y="213"/>
                    </a:lnTo>
                    <a:lnTo>
                      <a:pt x="105" y="213"/>
                    </a:lnTo>
                    <a:lnTo>
                      <a:pt x="113" y="213"/>
                    </a:lnTo>
                    <a:lnTo>
                      <a:pt x="127" y="217"/>
                    </a:lnTo>
                    <a:lnTo>
                      <a:pt x="146" y="217"/>
                    </a:lnTo>
                    <a:lnTo>
                      <a:pt x="160" y="220"/>
                    </a:lnTo>
                    <a:lnTo>
                      <a:pt x="168" y="220"/>
                    </a:lnTo>
                    <a:lnTo>
                      <a:pt x="182" y="224"/>
                    </a:lnTo>
                    <a:lnTo>
                      <a:pt x="207" y="224"/>
                    </a:lnTo>
                    <a:lnTo>
                      <a:pt x="218" y="228"/>
                    </a:lnTo>
                    <a:lnTo>
                      <a:pt x="235" y="228"/>
                    </a:lnTo>
                    <a:lnTo>
                      <a:pt x="246" y="217"/>
                    </a:lnTo>
                    <a:lnTo>
                      <a:pt x="251" y="198"/>
                    </a:lnTo>
                    <a:lnTo>
                      <a:pt x="260" y="190"/>
                    </a:lnTo>
                    <a:lnTo>
                      <a:pt x="265" y="179"/>
                    </a:lnTo>
                    <a:lnTo>
                      <a:pt x="279" y="153"/>
                    </a:lnTo>
                    <a:lnTo>
                      <a:pt x="285" y="142"/>
                    </a:lnTo>
                    <a:lnTo>
                      <a:pt x="285" y="116"/>
                    </a:lnTo>
                    <a:lnTo>
                      <a:pt x="282" y="97"/>
                    </a:lnTo>
                    <a:lnTo>
                      <a:pt x="282" y="78"/>
                    </a:lnTo>
                    <a:lnTo>
                      <a:pt x="285" y="67"/>
                    </a:lnTo>
                    <a:lnTo>
                      <a:pt x="293" y="56"/>
                    </a:lnTo>
                    <a:lnTo>
                      <a:pt x="299" y="44"/>
                    </a:lnTo>
                    <a:lnTo>
                      <a:pt x="299" y="29"/>
                    </a:lnTo>
                    <a:lnTo>
                      <a:pt x="299" y="11"/>
                    </a:lnTo>
                    <a:lnTo>
                      <a:pt x="299"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1" name="Freeform 88"/>
              <p:cNvSpPr>
                <a:spLocks/>
              </p:cNvSpPr>
              <p:nvPr/>
            </p:nvSpPr>
            <p:spPr bwMode="auto">
              <a:xfrm>
                <a:off x="1575" y="3298"/>
                <a:ext cx="310" cy="72"/>
              </a:xfrm>
              <a:custGeom>
                <a:avLst/>
                <a:gdLst>
                  <a:gd name="T0" fmla="*/ 0 w 310"/>
                  <a:gd name="T1" fmla="*/ 59 h 72"/>
                  <a:gd name="T2" fmla="*/ 13 w 310"/>
                  <a:gd name="T3" fmla="*/ 59 h 72"/>
                  <a:gd name="T4" fmla="*/ 30 w 310"/>
                  <a:gd name="T5" fmla="*/ 56 h 72"/>
                  <a:gd name="T6" fmla="*/ 44 w 310"/>
                  <a:gd name="T7" fmla="*/ 56 h 72"/>
                  <a:gd name="T8" fmla="*/ 52 w 310"/>
                  <a:gd name="T9" fmla="*/ 56 h 72"/>
                  <a:gd name="T10" fmla="*/ 69 w 310"/>
                  <a:gd name="T11" fmla="*/ 56 h 72"/>
                  <a:gd name="T12" fmla="*/ 80 w 310"/>
                  <a:gd name="T13" fmla="*/ 56 h 72"/>
                  <a:gd name="T14" fmla="*/ 86 w 310"/>
                  <a:gd name="T15" fmla="*/ 67 h 72"/>
                  <a:gd name="T16" fmla="*/ 94 w 310"/>
                  <a:gd name="T17" fmla="*/ 67 h 72"/>
                  <a:gd name="T18" fmla="*/ 111 w 310"/>
                  <a:gd name="T19" fmla="*/ 71 h 72"/>
                  <a:gd name="T20" fmla="*/ 125 w 310"/>
                  <a:gd name="T21" fmla="*/ 71 h 72"/>
                  <a:gd name="T22" fmla="*/ 136 w 310"/>
                  <a:gd name="T23" fmla="*/ 71 h 72"/>
                  <a:gd name="T24" fmla="*/ 147 w 310"/>
                  <a:gd name="T25" fmla="*/ 71 h 72"/>
                  <a:gd name="T26" fmla="*/ 155 w 310"/>
                  <a:gd name="T27" fmla="*/ 71 h 72"/>
                  <a:gd name="T28" fmla="*/ 169 w 310"/>
                  <a:gd name="T29" fmla="*/ 71 h 72"/>
                  <a:gd name="T30" fmla="*/ 180 w 310"/>
                  <a:gd name="T31" fmla="*/ 71 h 72"/>
                  <a:gd name="T32" fmla="*/ 192 w 310"/>
                  <a:gd name="T33" fmla="*/ 71 h 72"/>
                  <a:gd name="T34" fmla="*/ 208 w 310"/>
                  <a:gd name="T35" fmla="*/ 71 h 72"/>
                  <a:gd name="T36" fmla="*/ 219 w 310"/>
                  <a:gd name="T37" fmla="*/ 71 h 72"/>
                  <a:gd name="T38" fmla="*/ 233 w 310"/>
                  <a:gd name="T39" fmla="*/ 71 h 72"/>
                  <a:gd name="T40" fmla="*/ 244 w 310"/>
                  <a:gd name="T41" fmla="*/ 71 h 72"/>
                  <a:gd name="T42" fmla="*/ 250 w 310"/>
                  <a:gd name="T43" fmla="*/ 56 h 72"/>
                  <a:gd name="T44" fmla="*/ 258 w 310"/>
                  <a:gd name="T45" fmla="*/ 52 h 72"/>
                  <a:gd name="T46" fmla="*/ 267 w 310"/>
                  <a:gd name="T47" fmla="*/ 44 h 72"/>
                  <a:gd name="T48" fmla="*/ 286 w 310"/>
                  <a:gd name="T49" fmla="*/ 41 h 72"/>
                  <a:gd name="T50" fmla="*/ 295 w 310"/>
                  <a:gd name="T51" fmla="*/ 37 h 72"/>
                  <a:gd name="T52" fmla="*/ 295 w 310"/>
                  <a:gd name="T53" fmla="*/ 26 h 72"/>
                  <a:gd name="T54" fmla="*/ 300 w 310"/>
                  <a:gd name="T55" fmla="*/ 14 h 72"/>
                  <a:gd name="T56" fmla="*/ 306 w 310"/>
                  <a:gd name="T57" fmla="*/ 0 h 72"/>
                  <a:gd name="T58" fmla="*/ 309 w 310"/>
                  <a:gd name="T59" fmla="*/ 0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0" h="72">
                    <a:moveTo>
                      <a:pt x="0" y="59"/>
                    </a:moveTo>
                    <a:lnTo>
                      <a:pt x="13" y="59"/>
                    </a:lnTo>
                    <a:lnTo>
                      <a:pt x="30" y="56"/>
                    </a:lnTo>
                    <a:lnTo>
                      <a:pt x="44" y="56"/>
                    </a:lnTo>
                    <a:lnTo>
                      <a:pt x="52" y="56"/>
                    </a:lnTo>
                    <a:lnTo>
                      <a:pt x="69" y="56"/>
                    </a:lnTo>
                    <a:lnTo>
                      <a:pt x="80" y="56"/>
                    </a:lnTo>
                    <a:lnTo>
                      <a:pt x="86" y="67"/>
                    </a:lnTo>
                    <a:lnTo>
                      <a:pt x="94" y="67"/>
                    </a:lnTo>
                    <a:lnTo>
                      <a:pt x="111" y="71"/>
                    </a:lnTo>
                    <a:lnTo>
                      <a:pt x="125" y="71"/>
                    </a:lnTo>
                    <a:lnTo>
                      <a:pt x="136" y="71"/>
                    </a:lnTo>
                    <a:lnTo>
                      <a:pt x="147" y="71"/>
                    </a:lnTo>
                    <a:lnTo>
                      <a:pt x="155" y="71"/>
                    </a:lnTo>
                    <a:lnTo>
                      <a:pt x="169" y="71"/>
                    </a:lnTo>
                    <a:lnTo>
                      <a:pt x="180" y="71"/>
                    </a:lnTo>
                    <a:lnTo>
                      <a:pt x="192" y="71"/>
                    </a:lnTo>
                    <a:lnTo>
                      <a:pt x="208" y="71"/>
                    </a:lnTo>
                    <a:lnTo>
                      <a:pt x="219" y="71"/>
                    </a:lnTo>
                    <a:lnTo>
                      <a:pt x="233" y="71"/>
                    </a:lnTo>
                    <a:lnTo>
                      <a:pt x="244" y="71"/>
                    </a:lnTo>
                    <a:lnTo>
                      <a:pt x="250" y="56"/>
                    </a:lnTo>
                    <a:lnTo>
                      <a:pt x="258" y="52"/>
                    </a:lnTo>
                    <a:lnTo>
                      <a:pt x="267" y="44"/>
                    </a:lnTo>
                    <a:lnTo>
                      <a:pt x="286" y="41"/>
                    </a:lnTo>
                    <a:lnTo>
                      <a:pt x="295" y="37"/>
                    </a:lnTo>
                    <a:lnTo>
                      <a:pt x="295" y="26"/>
                    </a:lnTo>
                    <a:lnTo>
                      <a:pt x="300" y="14"/>
                    </a:lnTo>
                    <a:lnTo>
                      <a:pt x="306" y="0"/>
                    </a:lnTo>
                    <a:lnTo>
                      <a:pt x="309"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2" name="Freeform 89"/>
              <p:cNvSpPr>
                <a:spLocks/>
              </p:cNvSpPr>
              <p:nvPr/>
            </p:nvSpPr>
            <p:spPr bwMode="auto">
              <a:xfrm>
                <a:off x="1823" y="3362"/>
                <a:ext cx="274" cy="116"/>
              </a:xfrm>
              <a:custGeom>
                <a:avLst/>
                <a:gdLst>
                  <a:gd name="T0" fmla="*/ 0 w 274"/>
                  <a:gd name="T1" fmla="*/ 0 h 116"/>
                  <a:gd name="T2" fmla="*/ 25 w 274"/>
                  <a:gd name="T3" fmla="*/ 11 h 116"/>
                  <a:gd name="T4" fmla="*/ 50 w 274"/>
                  <a:gd name="T5" fmla="*/ 22 h 116"/>
                  <a:gd name="T6" fmla="*/ 72 w 274"/>
                  <a:gd name="T7" fmla="*/ 29 h 116"/>
                  <a:gd name="T8" fmla="*/ 91 w 274"/>
                  <a:gd name="T9" fmla="*/ 37 h 116"/>
                  <a:gd name="T10" fmla="*/ 100 w 274"/>
                  <a:gd name="T11" fmla="*/ 37 h 116"/>
                  <a:gd name="T12" fmla="*/ 114 w 274"/>
                  <a:gd name="T13" fmla="*/ 33 h 116"/>
                  <a:gd name="T14" fmla="*/ 128 w 274"/>
                  <a:gd name="T15" fmla="*/ 29 h 116"/>
                  <a:gd name="T16" fmla="*/ 142 w 274"/>
                  <a:gd name="T17" fmla="*/ 29 h 116"/>
                  <a:gd name="T18" fmla="*/ 153 w 274"/>
                  <a:gd name="T19" fmla="*/ 25 h 116"/>
                  <a:gd name="T20" fmla="*/ 161 w 274"/>
                  <a:gd name="T21" fmla="*/ 25 h 116"/>
                  <a:gd name="T22" fmla="*/ 175 w 274"/>
                  <a:gd name="T23" fmla="*/ 25 h 116"/>
                  <a:gd name="T24" fmla="*/ 195 w 274"/>
                  <a:gd name="T25" fmla="*/ 25 h 116"/>
                  <a:gd name="T26" fmla="*/ 208 w 274"/>
                  <a:gd name="T27" fmla="*/ 25 h 116"/>
                  <a:gd name="T28" fmla="*/ 222 w 274"/>
                  <a:gd name="T29" fmla="*/ 25 h 116"/>
                  <a:gd name="T30" fmla="*/ 231 w 274"/>
                  <a:gd name="T31" fmla="*/ 37 h 116"/>
                  <a:gd name="T32" fmla="*/ 239 w 274"/>
                  <a:gd name="T33" fmla="*/ 44 h 116"/>
                  <a:gd name="T34" fmla="*/ 250 w 274"/>
                  <a:gd name="T35" fmla="*/ 59 h 116"/>
                  <a:gd name="T36" fmla="*/ 250 w 274"/>
                  <a:gd name="T37" fmla="*/ 74 h 116"/>
                  <a:gd name="T38" fmla="*/ 264 w 274"/>
                  <a:gd name="T39" fmla="*/ 81 h 116"/>
                  <a:gd name="T40" fmla="*/ 273 w 274"/>
                  <a:gd name="T41" fmla="*/ 92 h 116"/>
                  <a:gd name="T42" fmla="*/ 273 w 274"/>
                  <a:gd name="T43" fmla="*/ 103 h 116"/>
                  <a:gd name="T44" fmla="*/ 273 w 274"/>
                  <a:gd name="T45" fmla="*/ 115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116">
                    <a:moveTo>
                      <a:pt x="0" y="0"/>
                    </a:moveTo>
                    <a:lnTo>
                      <a:pt x="25" y="11"/>
                    </a:lnTo>
                    <a:lnTo>
                      <a:pt x="50" y="22"/>
                    </a:lnTo>
                    <a:lnTo>
                      <a:pt x="72" y="29"/>
                    </a:lnTo>
                    <a:lnTo>
                      <a:pt x="91" y="37"/>
                    </a:lnTo>
                    <a:lnTo>
                      <a:pt x="100" y="37"/>
                    </a:lnTo>
                    <a:lnTo>
                      <a:pt x="114" y="33"/>
                    </a:lnTo>
                    <a:lnTo>
                      <a:pt x="128" y="29"/>
                    </a:lnTo>
                    <a:lnTo>
                      <a:pt x="142" y="29"/>
                    </a:lnTo>
                    <a:lnTo>
                      <a:pt x="153" y="25"/>
                    </a:lnTo>
                    <a:lnTo>
                      <a:pt x="161" y="25"/>
                    </a:lnTo>
                    <a:lnTo>
                      <a:pt x="175" y="25"/>
                    </a:lnTo>
                    <a:lnTo>
                      <a:pt x="195" y="25"/>
                    </a:lnTo>
                    <a:lnTo>
                      <a:pt x="208" y="25"/>
                    </a:lnTo>
                    <a:lnTo>
                      <a:pt x="222" y="25"/>
                    </a:lnTo>
                    <a:lnTo>
                      <a:pt x="231" y="37"/>
                    </a:lnTo>
                    <a:lnTo>
                      <a:pt x="239" y="44"/>
                    </a:lnTo>
                    <a:lnTo>
                      <a:pt x="250" y="59"/>
                    </a:lnTo>
                    <a:lnTo>
                      <a:pt x="250" y="74"/>
                    </a:lnTo>
                    <a:lnTo>
                      <a:pt x="264" y="81"/>
                    </a:lnTo>
                    <a:lnTo>
                      <a:pt x="273" y="92"/>
                    </a:lnTo>
                    <a:lnTo>
                      <a:pt x="273" y="103"/>
                    </a:lnTo>
                    <a:lnTo>
                      <a:pt x="273" y="11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3" name="Freeform 90"/>
              <p:cNvSpPr>
                <a:spLocks/>
              </p:cNvSpPr>
              <p:nvPr/>
            </p:nvSpPr>
            <p:spPr bwMode="auto">
              <a:xfrm>
                <a:off x="2046" y="3298"/>
                <a:ext cx="306" cy="106"/>
              </a:xfrm>
              <a:custGeom>
                <a:avLst/>
                <a:gdLst>
                  <a:gd name="T0" fmla="*/ 0 w 306"/>
                  <a:gd name="T1" fmla="*/ 82 h 106"/>
                  <a:gd name="T2" fmla="*/ 11 w 306"/>
                  <a:gd name="T3" fmla="*/ 86 h 106"/>
                  <a:gd name="T4" fmla="*/ 24 w 306"/>
                  <a:gd name="T5" fmla="*/ 86 h 106"/>
                  <a:gd name="T6" fmla="*/ 38 w 306"/>
                  <a:gd name="T7" fmla="*/ 86 h 106"/>
                  <a:gd name="T8" fmla="*/ 52 w 306"/>
                  <a:gd name="T9" fmla="*/ 90 h 106"/>
                  <a:gd name="T10" fmla="*/ 63 w 306"/>
                  <a:gd name="T11" fmla="*/ 90 h 106"/>
                  <a:gd name="T12" fmla="*/ 83 w 306"/>
                  <a:gd name="T13" fmla="*/ 101 h 106"/>
                  <a:gd name="T14" fmla="*/ 97 w 306"/>
                  <a:gd name="T15" fmla="*/ 101 h 106"/>
                  <a:gd name="T16" fmla="*/ 108 w 306"/>
                  <a:gd name="T17" fmla="*/ 105 h 106"/>
                  <a:gd name="T18" fmla="*/ 122 w 306"/>
                  <a:gd name="T19" fmla="*/ 105 h 106"/>
                  <a:gd name="T20" fmla="*/ 135 w 306"/>
                  <a:gd name="T21" fmla="*/ 105 h 106"/>
                  <a:gd name="T22" fmla="*/ 144 w 306"/>
                  <a:gd name="T23" fmla="*/ 105 h 106"/>
                  <a:gd name="T24" fmla="*/ 152 w 306"/>
                  <a:gd name="T25" fmla="*/ 101 h 106"/>
                  <a:gd name="T26" fmla="*/ 163 w 306"/>
                  <a:gd name="T27" fmla="*/ 101 h 106"/>
                  <a:gd name="T28" fmla="*/ 177 w 306"/>
                  <a:gd name="T29" fmla="*/ 101 h 106"/>
                  <a:gd name="T30" fmla="*/ 194 w 306"/>
                  <a:gd name="T31" fmla="*/ 101 h 106"/>
                  <a:gd name="T32" fmla="*/ 207 w 306"/>
                  <a:gd name="T33" fmla="*/ 101 h 106"/>
                  <a:gd name="T34" fmla="*/ 221 w 306"/>
                  <a:gd name="T35" fmla="*/ 101 h 106"/>
                  <a:gd name="T36" fmla="*/ 235 w 306"/>
                  <a:gd name="T37" fmla="*/ 101 h 106"/>
                  <a:gd name="T38" fmla="*/ 244 w 306"/>
                  <a:gd name="T39" fmla="*/ 101 h 106"/>
                  <a:gd name="T40" fmla="*/ 255 w 306"/>
                  <a:gd name="T41" fmla="*/ 93 h 106"/>
                  <a:gd name="T42" fmla="*/ 271 w 306"/>
                  <a:gd name="T43" fmla="*/ 82 h 106"/>
                  <a:gd name="T44" fmla="*/ 288 w 306"/>
                  <a:gd name="T45" fmla="*/ 71 h 106"/>
                  <a:gd name="T46" fmla="*/ 299 w 306"/>
                  <a:gd name="T47" fmla="*/ 63 h 106"/>
                  <a:gd name="T48" fmla="*/ 305 w 306"/>
                  <a:gd name="T49" fmla="*/ 52 h 106"/>
                  <a:gd name="T50" fmla="*/ 305 w 306"/>
                  <a:gd name="T51" fmla="*/ 41 h 106"/>
                  <a:gd name="T52" fmla="*/ 305 w 306"/>
                  <a:gd name="T53" fmla="*/ 26 h 106"/>
                  <a:gd name="T54" fmla="*/ 305 w 306"/>
                  <a:gd name="T55" fmla="*/ 7 h 106"/>
                  <a:gd name="T56" fmla="*/ 305 w 306"/>
                  <a:gd name="T57" fmla="*/ 0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6" h="106">
                    <a:moveTo>
                      <a:pt x="0" y="82"/>
                    </a:moveTo>
                    <a:lnTo>
                      <a:pt x="11" y="86"/>
                    </a:lnTo>
                    <a:lnTo>
                      <a:pt x="24" y="86"/>
                    </a:lnTo>
                    <a:lnTo>
                      <a:pt x="38" y="86"/>
                    </a:lnTo>
                    <a:lnTo>
                      <a:pt x="52" y="90"/>
                    </a:lnTo>
                    <a:lnTo>
                      <a:pt x="63" y="90"/>
                    </a:lnTo>
                    <a:lnTo>
                      <a:pt x="83" y="101"/>
                    </a:lnTo>
                    <a:lnTo>
                      <a:pt x="97" y="101"/>
                    </a:lnTo>
                    <a:lnTo>
                      <a:pt x="108" y="105"/>
                    </a:lnTo>
                    <a:lnTo>
                      <a:pt x="122" y="105"/>
                    </a:lnTo>
                    <a:lnTo>
                      <a:pt x="135" y="105"/>
                    </a:lnTo>
                    <a:lnTo>
                      <a:pt x="144" y="105"/>
                    </a:lnTo>
                    <a:lnTo>
                      <a:pt x="152" y="101"/>
                    </a:lnTo>
                    <a:lnTo>
                      <a:pt x="163" y="101"/>
                    </a:lnTo>
                    <a:lnTo>
                      <a:pt x="177" y="101"/>
                    </a:lnTo>
                    <a:lnTo>
                      <a:pt x="194" y="101"/>
                    </a:lnTo>
                    <a:lnTo>
                      <a:pt x="207" y="101"/>
                    </a:lnTo>
                    <a:lnTo>
                      <a:pt x="221" y="101"/>
                    </a:lnTo>
                    <a:lnTo>
                      <a:pt x="235" y="101"/>
                    </a:lnTo>
                    <a:lnTo>
                      <a:pt x="244" y="101"/>
                    </a:lnTo>
                    <a:lnTo>
                      <a:pt x="255" y="93"/>
                    </a:lnTo>
                    <a:lnTo>
                      <a:pt x="271" y="82"/>
                    </a:lnTo>
                    <a:lnTo>
                      <a:pt x="288" y="71"/>
                    </a:lnTo>
                    <a:lnTo>
                      <a:pt x="299" y="63"/>
                    </a:lnTo>
                    <a:lnTo>
                      <a:pt x="305" y="52"/>
                    </a:lnTo>
                    <a:lnTo>
                      <a:pt x="305" y="41"/>
                    </a:lnTo>
                    <a:lnTo>
                      <a:pt x="305" y="26"/>
                    </a:lnTo>
                    <a:lnTo>
                      <a:pt x="305" y="7"/>
                    </a:lnTo>
                    <a:lnTo>
                      <a:pt x="305"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4" name="Freeform 91"/>
              <p:cNvSpPr>
                <a:spLocks/>
              </p:cNvSpPr>
              <p:nvPr/>
            </p:nvSpPr>
            <p:spPr bwMode="auto">
              <a:xfrm>
                <a:off x="2032" y="3676"/>
                <a:ext cx="398" cy="212"/>
              </a:xfrm>
              <a:custGeom>
                <a:avLst/>
                <a:gdLst>
                  <a:gd name="T0" fmla="*/ 0 w 398"/>
                  <a:gd name="T1" fmla="*/ 33 h 212"/>
                  <a:gd name="T2" fmla="*/ 22 w 398"/>
                  <a:gd name="T3" fmla="*/ 33 h 212"/>
                  <a:gd name="T4" fmla="*/ 41 w 398"/>
                  <a:gd name="T5" fmla="*/ 33 h 212"/>
                  <a:gd name="T6" fmla="*/ 58 w 398"/>
                  <a:gd name="T7" fmla="*/ 33 h 212"/>
                  <a:gd name="T8" fmla="*/ 77 w 398"/>
                  <a:gd name="T9" fmla="*/ 33 h 212"/>
                  <a:gd name="T10" fmla="*/ 88 w 398"/>
                  <a:gd name="T11" fmla="*/ 33 h 212"/>
                  <a:gd name="T12" fmla="*/ 102 w 398"/>
                  <a:gd name="T13" fmla="*/ 33 h 212"/>
                  <a:gd name="T14" fmla="*/ 127 w 398"/>
                  <a:gd name="T15" fmla="*/ 18 h 212"/>
                  <a:gd name="T16" fmla="*/ 141 w 398"/>
                  <a:gd name="T17" fmla="*/ 3 h 212"/>
                  <a:gd name="T18" fmla="*/ 152 w 398"/>
                  <a:gd name="T19" fmla="*/ 0 h 212"/>
                  <a:gd name="T20" fmla="*/ 161 w 398"/>
                  <a:gd name="T21" fmla="*/ 0 h 212"/>
                  <a:gd name="T22" fmla="*/ 174 w 398"/>
                  <a:gd name="T23" fmla="*/ 0 h 212"/>
                  <a:gd name="T24" fmla="*/ 188 w 398"/>
                  <a:gd name="T25" fmla="*/ 3 h 212"/>
                  <a:gd name="T26" fmla="*/ 213 w 398"/>
                  <a:gd name="T27" fmla="*/ 3 h 212"/>
                  <a:gd name="T28" fmla="*/ 222 w 398"/>
                  <a:gd name="T29" fmla="*/ 3 h 212"/>
                  <a:gd name="T30" fmla="*/ 230 w 398"/>
                  <a:gd name="T31" fmla="*/ 22 h 212"/>
                  <a:gd name="T32" fmla="*/ 241 w 398"/>
                  <a:gd name="T33" fmla="*/ 30 h 212"/>
                  <a:gd name="T34" fmla="*/ 255 w 398"/>
                  <a:gd name="T35" fmla="*/ 45 h 212"/>
                  <a:gd name="T36" fmla="*/ 263 w 398"/>
                  <a:gd name="T37" fmla="*/ 48 h 212"/>
                  <a:gd name="T38" fmla="*/ 277 w 398"/>
                  <a:gd name="T39" fmla="*/ 48 h 212"/>
                  <a:gd name="T40" fmla="*/ 291 w 398"/>
                  <a:gd name="T41" fmla="*/ 48 h 212"/>
                  <a:gd name="T42" fmla="*/ 305 w 398"/>
                  <a:gd name="T43" fmla="*/ 52 h 212"/>
                  <a:gd name="T44" fmla="*/ 313 w 398"/>
                  <a:gd name="T45" fmla="*/ 60 h 212"/>
                  <a:gd name="T46" fmla="*/ 324 w 398"/>
                  <a:gd name="T47" fmla="*/ 60 h 212"/>
                  <a:gd name="T48" fmla="*/ 333 w 398"/>
                  <a:gd name="T49" fmla="*/ 64 h 212"/>
                  <a:gd name="T50" fmla="*/ 341 w 398"/>
                  <a:gd name="T51" fmla="*/ 67 h 212"/>
                  <a:gd name="T52" fmla="*/ 349 w 398"/>
                  <a:gd name="T53" fmla="*/ 79 h 212"/>
                  <a:gd name="T54" fmla="*/ 352 w 398"/>
                  <a:gd name="T55" fmla="*/ 90 h 212"/>
                  <a:gd name="T56" fmla="*/ 355 w 398"/>
                  <a:gd name="T57" fmla="*/ 105 h 212"/>
                  <a:gd name="T58" fmla="*/ 366 w 398"/>
                  <a:gd name="T59" fmla="*/ 120 h 212"/>
                  <a:gd name="T60" fmla="*/ 383 w 398"/>
                  <a:gd name="T61" fmla="*/ 128 h 212"/>
                  <a:gd name="T62" fmla="*/ 394 w 398"/>
                  <a:gd name="T63" fmla="*/ 135 h 212"/>
                  <a:gd name="T64" fmla="*/ 397 w 398"/>
                  <a:gd name="T65" fmla="*/ 154 h 212"/>
                  <a:gd name="T66" fmla="*/ 397 w 398"/>
                  <a:gd name="T67" fmla="*/ 173 h 212"/>
                  <a:gd name="T68" fmla="*/ 397 w 398"/>
                  <a:gd name="T69" fmla="*/ 195 h 212"/>
                  <a:gd name="T70" fmla="*/ 397 w 398"/>
                  <a:gd name="T71" fmla="*/ 211 h 212"/>
                  <a:gd name="T72" fmla="*/ 397 w 398"/>
                  <a:gd name="T73" fmla="*/ 207 h 2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98" h="212">
                    <a:moveTo>
                      <a:pt x="0" y="33"/>
                    </a:moveTo>
                    <a:lnTo>
                      <a:pt x="22" y="33"/>
                    </a:lnTo>
                    <a:lnTo>
                      <a:pt x="41" y="33"/>
                    </a:lnTo>
                    <a:lnTo>
                      <a:pt x="58" y="33"/>
                    </a:lnTo>
                    <a:lnTo>
                      <a:pt x="77" y="33"/>
                    </a:lnTo>
                    <a:lnTo>
                      <a:pt x="88" y="33"/>
                    </a:lnTo>
                    <a:lnTo>
                      <a:pt x="102" y="33"/>
                    </a:lnTo>
                    <a:lnTo>
                      <a:pt x="127" y="18"/>
                    </a:lnTo>
                    <a:lnTo>
                      <a:pt x="141" y="3"/>
                    </a:lnTo>
                    <a:lnTo>
                      <a:pt x="152" y="0"/>
                    </a:lnTo>
                    <a:lnTo>
                      <a:pt x="161" y="0"/>
                    </a:lnTo>
                    <a:lnTo>
                      <a:pt x="174" y="0"/>
                    </a:lnTo>
                    <a:lnTo>
                      <a:pt x="188" y="3"/>
                    </a:lnTo>
                    <a:lnTo>
                      <a:pt x="213" y="3"/>
                    </a:lnTo>
                    <a:lnTo>
                      <a:pt x="222" y="3"/>
                    </a:lnTo>
                    <a:lnTo>
                      <a:pt x="230" y="22"/>
                    </a:lnTo>
                    <a:lnTo>
                      <a:pt x="241" y="30"/>
                    </a:lnTo>
                    <a:lnTo>
                      <a:pt x="255" y="45"/>
                    </a:lnTo>
                    <a:lnTo>
                      <a:pt x="263" y="48"/>
                    </a:lnTo>
                    <a:lnTo>
                      <a:pt x="277" y="48"/>
                    </a:lnTo>
                    <a:lnTo>
                      <a:pt x="291" y="48"/>
                    </a:lnTo>
                    <a:lnTo>
                      <a:pt x="305" y="52"/>
                    </a:lnTo>
                    <a:lnTo>
                      <a:pt x="313" y="60"/>
                    </a:lnTo>
                    <a:lnTo>
                      <a:pt x="324" y="60"/>
                    </a:lnTo>
                    <a:lnTo>
                      <a:pt x="333" y="64"/>
                    </a:lnTo>
                    <a:lnTo>
                      <a:pt x="341" y="67"/>
                    </a:lnTo>
                    <a:lnTo>
                      <a:pt x="349" y="79"/>
                    </a:lnTo>
                    <a:lnTo>
                      <a:pt x="352" y="90"/>
                    </a:lnTo>
                    <a:lnTo>
                      <a:pt x="355" y="105"/>
                    </a:lnTo>
                    <a:lnTo>
                      <a:pt x="366" y="120"/>
                    </a:lnTo>
                    <a:lnTo>
                      <a:pt x="383" y="128"/>
                    </a:lnTo>
                    <a:lnTo>
                      <a:pt x="394" y="135"/>
                    </a:lnTo>
                    <a:lnTo>
                      <a:pt x="397" y="154"/>
                    </a:lnTo>
                    <a:lnTo>
                      <a:pt x="397" y="173"/>
                    </a:lnTo>
                    <a:lnTo>
                      <a:pt x="397" y="195"/>
                    </a:lnTo>
                    <a:lnTo>
                      <a:pt x="397" y="211"/>
                    </a:lnTo>
                    <a:lnTo>
                      <a:pt x="397" y="207"/>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5" name="Freeform 92"/>
              <p:cNvSpPr>
                <a:spLocks/>
              </p:cNvSpPr>
              <p:nvPr/>
            </p:nvSpPr>
            <p:spPr bwMode="auto">
              <a:xfrm>
                <a:off x="2403" y="3482"/>
                <a:ext cx="207" cy="311"/>
              </a:xfrm>
              <a:custGeom>
                <a:avLst/>
                <a:gdLst>
                  <a:gd name="T0" fmla="*/ 0 w 207"/>
                  <a:gd name="T1" fmla="*/ 310 h 311"/>
                  <a:gd name="T2" fmla="*/ 25 w 207"/>
                  <a:gd name="T3" fmla="*/ 302 h 311"/>
                  <a:gd name="T4" fmla="*/ 33 w 207"/>
                  <a:gd name="T5" fmla="*/ 291 h 311"/>
                  <a:gd name="T6" fmla="*/ 52 w 207"/>
                  <a:gd name="T7" fmla="*/ 265 h 311"/>
                  <a:gd name="T8" fmla="*/ 58 w 207"/>
                  <a:gd name="T9" fmla="*/ 246 h 311"/>
                  <a:gd name="T10" fmla="*/ 66 w 207"/>
                  <a:gd name="T11" fmla="*/ 235 h 311"/>
                  <a:gd name="T12" fmla="*/ 75 w 207"/>
                  <a:gd name="T13" fmla="*/ 227 h 311"/>
                  <a:gd name="T14" fmla="*/ 86 w 207"/>
                  <a:gd name="T15" fmla="*/ 224 h 311"/>
                  <a:gd name="T16" fmla="*/ 100 w 207"/>
                  <a:gd name="T17" fmla="*/ 224 h 311"/>
                  <a:gd name="T18" fmla="*/ 114 w 207"/>
                  <a:gd name="T19" fmla="*/ 224 h 311"/>
                  <a:gd name="T20" fmla="*/ 122 w 207"/>
                  <a:gd name="T21" fmla="*/ 224 h 311"/>
                  <a:gd name="T22" fmla="*/ 122 w 207"/>
                  <a:gd name="T23" fmla="*/ 209 h 311"/>
                  <a:gd name="T24" fmla="*/ 122 w 207"/>
                  <a:gd name="T25" fmla="*/ 179 h 311"/>
                  <a:gd name="T26" fmla="*/ 122 w 207"/>
                  <a:gd name="T27" fmla="*/ 168 h 311"/>
                  <a:gd name="T28" fmla="*/ 128 w 207"/>
                  <a:gd name="T29" fmla="*/ 156 h 311"/>
                  <a:gd name="T30" fmla="*/ 141 w 207"/>
                  <a:gd name="T31" fmla="*/ 138 h 311"/>
                  <a:gd name="T32" fmla="*/ 155 w 207"/>
                  <a:gd name="T33" fmla="*/ 130 h 311"/>
                  <a:gd name="T34" fmla="*/ 158 w 207"/>
                  <a:gd name="T35" fmla="*/ 119 h 311"/>
                  <a:gd name="T36" fmla="*/ 178 w 207"/>
                  <a:gd name="T37" fmla="*/ 112 h 311"/>
                  <a:gd name="T38" fmla="*/ 169 w 207"/>
                  <a:gd name="T39" fmla="*/ 97 h 311"/>
                  <a:gd name="T40" fmla="*/ 169 w 207"/>
                  <a:gd name="T41" fmla="*/ 82 h 311"/>
                  <a:gd name="T42" fmla="*/ 189 w 207"/>
                  <a:gd name="T43" fmla="*/ 67 h 311"/>
                  <a:gd name="T44" fmla="*/ 200 w 207"/>
                  <a:gd name="T45" fmla="*/ 59 h 311"/>
                  <a:gd name="T46" fmla="*/ 206 w 207"/>
                  <a:gd name="T47" fmla="*/ 48 h 311"/>
                  <a:gd name="T48" fmla="*/ 206 w 207"/>
                  <a:gd name="T49" fmla="*/ 37 h 311"/>
                  <a:gd name="T50" fmla="*/ 206 w 207"/>
                  <a:gd name="T51" fmla="*/ 22 h 311"/>
                  <a:gd name="T52" fmla="*/ 206 w 207"/>
                  <a:gd name="T53" fmla="*/ 11 h 311"/>
                  <a:gd name="T54" fmla="*/ 206 w 207"/>
                  <a:gd name="T55" fmla="*/ 0 h 3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7" h="311">
                    <a:moveTo>
                      <a:pt x="0" y="310"/>
                    </a:moveTo>
                    <a:lnTo>
                      <a:pt x="25" y="302"/>
                    </a:lnTo>
                    <a:lnTo>
                      <a:pt x="33" y="291"/>
                    </a:lnTo>
                    <a:lnTo>
                      <a:pt x="52" y="265"/>
                    </a:lnTo>
                    <a:lnTo>
                      <a:pt x="58" y="246"/>
                    </a:lnTo>
                    <a:lnTo>
                      <a:pt x="66" y="235"/>
                    </a:lnTo>
                    <a:lnTo>
                      <a:pt x="75" y="227"/>
                    </a:lnTo>
                    <a:lnTo>
                      <a:pt x="86" y="224"/>
                    </a:lnTo>
                    <a:lnTo>
                      <a:pt x="100" y="224"/>
                    </a:lnTo>
                    <a:lnTo>
                      <a:pt x="114" y="224"/>
                    </a:lnTo>
                    <a:lnTo>
                      <a:pt x="122" y="224"/>
                    </a:lnTo>
                    <a:lnTo>
                      <a:pt x="122" y="209"/>
                    </a:lnTo>
                    <a:lnTo>
                      <a:pt x="122" y="179"/>
                    </a:lnTo>
                    <a:lnTo>
                      <a:pt x="122" y="168"/>
                    </a:lnTo>
                    <a:lnTo>
                      <a:pt x="128" y="156"/>
                    </a:lnTo>
                    <a:lnTo>
                      <a:pt x="141" y="138"/>
                    </a:lnTo>
                    <a:lnTo>
                      <a:pt x="155" y="130"/>
                    </a:lnTo>
                    <a:lnTo>
                      <a:pt x="158" y="119"/>
                    </a:lnTo>
                    <a:lnTo>
                      <a:pt x="178" y="112"/>
                    </a:lnTo>
                    <a:lnTo>
                      <a:pt x="169" y="97"/>
                    </a:lnTo>
                    <a:lnTo>
                      <a:pt x="169" y="82"/>
                    </a:lnTo>
                    <a:lnTo>
                      <a:pt x="189" y="67"/>
                    </a:lnTo>
                    <a:lnTo>
                      <a:pt x="200" y="59"/>
                    </a:lnTo>
                    <a:lnTo>
                      <a:pt x="206" y="48"/>
                    </a:lnTo>
                    <a:lnTo>
                      <a:pt x="206" y="37"/>
                    </a:lnTo>
                    <a:lnTo>
                      <a:pt x="206" y="22"/>
                    </a:lnTo>
                    <a:lnTo>
                      <a:pt x="206" y="11"/>
                    </a:lnTo>
                    <a:lnTo>
                      <a:pt x="206"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6" name="Freeform 93"/>
              <p:cNvSpPr>
                <a:spLocks/>
              </p:cNvSpPr>
              <p:nvPr/>
            </p:nvSpPr>
            <p:spPr bwMode="auto">
              <a:xfrm>
                <a:off x="2528" y="3658"/>
                <a:ext cx="425" cy="49"/>
              </a:xfrm>
              <a:custGeom>
                <a:avLst/>
                <a:gdLst>
                  <a:gd name="T0" fmla="*/ 0 w 425"/>
                  <a:gd name="T1" fmla="*/ 48 h 49"/>
                  <a:gd name="T2" fmla="*/ 22 w 425"/>
                  <a:gd name="T3" fmla="*/ 48 h 49"/>
                  <a:gd name="T4" fmla="*/ 52 w 425"/>
                  <a:gd name="T5" fmla="*/ 48 h 49"/>
                  <a:gd name="T6" fmla="*/ 85 w 425"/>
                  <a:gd name="T7" fmla="*/ 48 h 49"/>
                  <a:gd name="T8" fmla="*/ 113 w 425"/>
                  <a:gd name="T9" fmla="*/ 48 h 49"/>
                  <a:gd name="T10" fmla="*/ 135 w 425"/>
                  <a:gd name="T11" fmla="*/ 40 h 49"/>
                  <a:gd name="T12" fmla="*/ 149 w 425"/>
                  <a:gd name="T13" fmla="*/ 33 h 49"/>
                  <a:gd name="T14" fmla="*/ 163 w 425"/>
                  <a:gd name="T15" fmla="*/ 22 h 49"/>
                  <a:gd name="T16" fmla="*/ 177 w 425"/>
                  <a:gd name="T17" fmla="*/ 14 h 49"/>
                  <a:gd name="T18" fmla="*/ 185 w 425"/>
                  <a:gd name="T19" fmla="*/ 3 h 49"/>
                  <a:gd name="T20" fmla="*/ 202 w 425"/>
                  <a:gd name="T21" fmla="*/ 0 h 49"/>
                  <a:gd name="T22" fmla="*/ 224 w 425"/>
                  <a:gd name="T23" fmla="*/ 7 h 49"/>
                  <a:gd name="T24" fmla="*/ 238 w 425"/>
                  <a:gd name="T25" fmla="*/ 11 h 49"/>
                  <a:gd name="T26" fmla="*/ 257 w 425"/>
                  <a:gd name="T27" fmla="*/ 22 h 49"/>
                  <a:gd name="T28" fmla="*/ 279 w 425"/>
                  <a:gd name="T29" fmla="*/ 25 h 49"/>
                  <a:gd name="T30" fmla="*/ 299 w 425"/>
                  <a:gd name="T31" fmla="*/ 25 h 49"/>
                  <a:gd name="T32" fmla="*/ 313 w 425"/>
                  <a:gd name="T33" fmla="*/ 25 h 49"/>
                  <a:gd name="T34" fmla="*/ 327 w 425"/>
                  <a:gd name="T35" fmla="*/ 25 h 49"/>
                  <a:gd name="T36" fmla="*/ 335 w 425"/>
                  <a:gd name="T37" fmla="*/ 22 h 49"/>
                  <a:gd name="T38" fmla="*/ 343 w 425"/>
                  <a:gd name="T39" fmla="*/ 22 h 49"/>
                  <a:gd name="T40" fmla="*/ 354 w 425"/>
                  <a:gd name="T41" fmla="*/ 18 h 49"/>
                  <a:gd name="T42" fmla="*/ 363 w 425"/>
                  <a:gd name="T43" fmla="*/ 14 h 49"/>
                  <a:gd name="T44" fmla="*/ 371 w 425"/>
                  <a:gd name="T45" fmla="*/ 11 h 49"/>
                  <a:gd name="T46" fmla="*/ 382 w 425"/>
                  <a:gd name="T47" fmla="*/ 11 h 49"/>
                  <a:gd name="T48" fmla="*/ 396 w 425"/>
                  <a:gd name="T49" fmla="*/ 11 h 49"/>
                  <a:gd name="T50" fmla="*/ 410 w 425"/>
                  <a:gd name="T51" fmla="*/ 14 h 49"/>
                  <a:gd name="T52" fmla="*/ 418 w 425"/>
                  <a:gd name="T53" fmla="*/ 14 h 49"/>
                  <a:gd name="T54" fmla="*/ 424 w 425"/>
                  <a:gd name="T55" fmla="*/ 14 h 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25" h="49">
                    <a:moveTo>
                      <a:pt x="0" y="48"/>
                    </a:moveTo>
                    <a:lnTo>
                      <a:pt x="22" y="48"/>
                    </a:lnTo>
                    <a:lnTo>
                      <a:pt x="52" y="48"/>
                    </a:lnTo>
                    <a:lnTo>
                      <a:pt x="85" y="48"/>
                    </a:lnTo>
                    <a:lnTo>
                      <a:pt x="113" y="48"/>
                    </a:lnTo>
                    <a:lnTo>
                      <a:pt x="135" y="40"/>
                    </a:lnTo>
                    <a:lnTo>
                      <a:pt x="149" y="33"/>
                    </a:lnTo>
                    <a:lnTo>
                      <a:pt x="163" y="22"/>
                    </a:lnTo>
                    <a:lnTo>
                      <a:pt x="177" y="14"/>
                    </a:lnTo>
                    <a:lnTo>
                      <a:pt x="185" y="3"/>
                    </a:lnTo>
                    <a:lnTo>
                      <a:pt x="202" y="0"/>
                    </a:lnTo>
                    <a:lnTo>
                      <a:pt x="224" y="7"/>
                    </a:lnTo>
                    <a:lnTo>
                      <a:pt x="238" y="11"/>
                    </a:lnTo>
                    <a:lnTo>
                      <a:pt x="257" y="22"/>
                    </a:lnTo>
                    <a:lnTo>
                      <a:pt x="279" y="25"/>
                    </a:lnTo>
                    <a:lnTo>
                      <a:pt x="299" y="25"/>
                    </a:lnTo>
                    <a:lnTo>
                      <a:pt x="313" y="25"/>
                    </a:lnTo>
                    <a:lnTo>
                      <a:pt x="327" y="25"/>
                    </a:lnTo>
                    <a:lnTo>
                      <a:pt x="335" y="22"/>
                    </a:lnTo>
                    <a:lnTo>
                      <a:pt x="343" y="22"/>
                    </a:lnTo>
                    <a:lnTo>
                      <a:pt x="354" y="18"/>
                    </a:lnTo>
                    <a:lnTo>
                      <a:pt x="363" y="14"/>
                    </a:lnTo>
                    <a:lnTo>
                      <a:pt x="371" y="11"/>
                    </a:lnTo>
                    <a:lnTo>
                      <a:pt x="382" y="11"/>
                    </a:lnTo>
                    <a:lnTo>
                      <a:pt x="396" y="11"/>
                    </a:lnTo>
                    <a:lnTo>
                      <a:pt x="410" y="14"/>
                    </a:lnTo>
                    <a:lnTo>
                      <a:pt x="418" y="14"/>
                    </a:lnTo>
                    <a:lnTo>
                      <a:pt x="424" y="1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7" name="Freeform 94"/>
              <p:cNvSpPr>
                <a:spLocks/>
              </p:cNvSpPr>
              <p:nvPr/>
            </p:nvSpPr>
            <p:spPr bwMode="auto">
              <a:xfrm>
                <a:off x="2293" y="3362"/>
                <a:ext cx="330" cy="121"/>
              </a:xfrm>
              <a:custGeom>
                <a:avLst/>
                <a:gdLst>
                  <a:gd name="T0" fmla="*/ 0 w 330"/>
                  <a:gd name="T1" fmla="*/ 30 h 121"/>
                  <a:gd name="T2" fmla="*/ 22 w 330"/>
                  <a:gd name="T3" fmla="*/ 37 h 121"/>
                  <a:gd name="T4" fmla="*/ 36 w 330"/>
                  <a:gd name="T5" fmla="*/ 37 h 121"/>
                  <a:gd name="T6" fmla="*/ 50 w 330"/>
                  <a:gd name="T7" fmla="*/ 37 h 121"/>
                  <a:gd name="T8" fmla="*/ 58 w 330"/>
                  <a:gd name="T9" fmla="*/ 33 h 121"/>
                  <a:gd name="T10" fmla="*/ 69 w 330"/>
                  <a:gd name="T11" fmla="*/ 30 h 121"/>
                  <a:gd name="T12" fmla="*/ 78 w 330"/>
                  <a:gd name="T13" fmla="*/ 26 h 121"/>
                  <a:gd name="T14" fmla="*/ 89 w 330"/>
                  <a:gd name="T15" fmla="*/ 15 h 121"/>
                  <a:gd name="T16" fmla="*/ 103 w 330"/>
                  <a:gd name="T17" fmla="*/ 11 h 121"/>
                  <a:gd name="T18" fmla="*/ 111 w 330"/>
                  <a:gd name="T19" fmla="*/ 7 h 121"/>
                  <a:gd name="T20" fmla="*/ 119 w 330"/>
                  <a:gd name="T21" fmla="*/ 0 h 121"/>
                  <a:gd name="T22" fmla="*/ 131 w 330"/>
                  <a:gd name="T23" fmla="*/ 0 h 121"/>
                  <a:gd name="T24" fmla="*/ 139 w 330"/>
                  <a:gd name="T25" fmla="*/ 0 h 121"/>
                  <a:gd name="T26" fmla="*/ 147 w 330"/>
                  <a:gd name="T27" fmla="*/ 0 h 121"/>
                  <a:gd name="T28" fmla="*/ 167 w 330"/>
                  <a:gd name="T29" fmla="*/ 0 h 121"/>
                  <a:gd name="T30" fmla="*/ 175 w 330"/>
                  <a:gd name="T31" fmla="*/ 3 h 121"/>
                  <a:gd name="T32" fmla="*/ 186 w 330"/>
                  <a:gd name="T33" fmla="*/ 3 h 121"/>
                  <a:gd name="T34" fmla="*/ 200 w 330"/>
                  <a:gd name="T35" fmla="*/ 7 h 121"/>
                  <a:gd name="T36" fmla="*/ 209 w 330"/>
                  <a:gd name="T37" fmla="*/ 11 h 121"/>
                  <a:gd name="T38" fmla="*/ 217 w 330"/>
                  <a:gd name="T39" fmla="*/ 18 h 121"/>
                  <a:gd name="T40" fmla="*/ 228 w 330"/>
                  <a:gd name="T41" fmla="*/ 26 h 121"/>
                  <a:gd name="T42" fmla="*/ 236 w 330"/>
                  <a:gd name="T43" fmla="*/ 26 h 121"/>
                  <a:gd name="T44" fmla="*/ 250 w 330"/>
                  <a:gd name="T45" fmla="*/ 30 h 121"/>
                  <a:gd name="T46" fmla="*/ 259 w 330"/>
                  <a:gd name="T47" fmla="*/ 30 h 121"/>
                  <a:gd name="T48" fmla="*/ 267 w 330"/>
                  <a:gd name="T49" fmla="*/ 30 h 121"/>
                  <a:gd name="T50" fmla="*/ 287 w 330"/>
                  <a:gd name="T51" fmla="*/ 37 h 121"/>
                  <a:gd name="T52" fmla="*/ 306 w 330"/>
                  <a:gd name="T53" fmla="*/ 37 h 121"/>
                  <a:gd name="T54" fmla="*/ 315 w 330"/>
                  <a:gd name="T55" fmla="*/ 37 h 121"/>
                  <a:gd name="T56" fmla="*/ 323 w 330"/>
                  <a:gd name="T57" fmla="*/ 37 h 121"/>
                  <a:gd name="T58" fmla="*/ 329 w 330"/>
                  <a:gd name="T59" fmla="*/ 56 h 121"/>
                  <a:gd name="T60" fmla="*/ 320 w 330"/>
                  <a:gd name="T61" fmla="*/ 75 h 121"/>
                  <a:gd name="T62" fmla="*/ 317 w 330"/>
                  <a:gd name="T63" fmla="*/ 86 h 121"/>
                  <a:gd name="T64" fmla="*/ 315 w 330"/>
                  <a:gd name="T65" fmla="*/ 97 h 121"/>
                  <a:gd name="T66" fmla="*/ 315 w 330"/>
                  <a:gd name="T67" fmla="*/ 116 h 121"/>
                  <a:gd name="T68" fmla="*/ 315 w 330"/>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0" h="121">
                    <a:moveTo>
                      <a:pt x="0" y="30"/>
                    </a:moveTo>
                    <a:lnTo>
                      <a:pt x="22" y="37"/>
                    </a:lnTo>
                    <a:lnTo>
                      <a:pt x="36" y="37"/>
                    </a:lnTo>
                    <a:lnTo>
                      <a:pt x="50" y="37"/>
                    </a:lnTo>
                    <a:lnTo>
                      <a:pt x="58" y="33"/>
                    </a:lnTo>
                    <a:lnTo>
                      <a:pt x="69" y="30"/>
                    </a:lnTo>
                    <a:lnTo>
                      <a:pt x="78" y="26"/>
                    </a:lnTo>
                    <a:lnTo>
                      <a:pt x="89" y="15"/>
                    </a:lnTo>
                    <a:lnTo>
                      <a:pt x="103" y="11"/>
                    </a:lnTo>
                    <a:lnTo>
                      <a:pt x="111" y="7"/>
                    </a:lnTo>
                    <a:lnTo>
                      <a:pt x="119" y="0"/>
                    </a:lnTo>
                    <a:lnTo>
                      <a:pt x="131" y="0"/>
                    </a:lnTo>
                    <a:lnTo>
                      <a:pt x="139" y="0"/>
                    </a:lnTo>
                    <a:lnTo>
                      <a:pt x="147" y="0"/>
                    </a:lnTo>
                    <a:lnTo>
                      <a:pt x="167" y="0"/>
                    </a:lnTo>
                    <a:lnTo>
                      <a:pt x="175" y="3"/>
                    </a:lnTo>
                    <a:lnTo>
                      <a:pt x="186" y="3"/>
                    </a:lnTo>
                    <a:lnTo>
                      <a:pt x="200" y="7"/>
                    </a:lnTo>
                    <a:lnTo>
                      <a:pt x="209" y="11"/>
                    </a:lnTo>
                    <a:lnTo>
                      <a:pt x="217" y="18"/>
                    </a:lnTo>
                    <a:lnTo>
                      <a:pt x="228" y="26"/>
                    </a:lnTo>
                    <a:lnTo>
                      <a:pt x="236" y="26"/>
                    </a:lnTo>
                    <a:lnTo>
                      <a:pt x="250" y="30"/>
                    </a:lnTo>
                    <a:lnTo>
                      <a:pt x="259" y="30"/>
                    </a:lnTo>
                    <a:lnTo>
                      <a:pt x="267" y="30"/>
                    </a:lnTo>
                    <a:lnTo>
                      <a:pt x="287" y="37"/>
                    </a:lnTo>
                    <a:lnTo>
                      <a:pt x="306" y="37"/>
                    </a:lnTo>
                    <a:lnTo>
                      <a:pt x="315" y="37"/>
                    </a:lnTo>
                    <a:lnTo>
                      <a:pt x="323" y="37"/>
                    </a:lnTo>
                    <a:lnTo>
                      <a:pt x="329" y="56"/>
                    </a:lnTo>
                    <a:lnTo>
                      <a:pt x="320" y="75"/>
                    </a:lnTo>
                    <a:lnTo>
                      <a:pt x="317" y="86"/>
                    </a:lnTo>
                    <a:lnTo>
                      <a:pt x="315" y="97"/>
                    </a:lnTo>
                    <a:lnTo>
                      <a:pt x="315" y="116"/>
                    </a:lnTo>
                    <a:lnTo>
                      <a:pt x="315" y="12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8" name="Freeform 95"/>
              <p:cNvSpPr>
                <a:spLocks/>
              </p:cNvSpPr>
              <p:nvPr/>
            </p:nvSpPr>
            <p:spPr bwMode="auto">
              <a:xfrm>
                <a:off x="2619" y="3298"/>
                <a:ext cx="303" cy="103"/>
              </a:xfrm>
              <a:custGeom>
                <a:avLst/>
                <a:gdLst>
                  <a:gd name="T0" fmla="*/ 0 w 303"/>
                  <a:gd name="T1" fmla="*/ 102 h 103"/>
                  <a:gd name="T2" fmla="*/ 36 w 303"/>
                  <a:gd name="T3" fmla="*/ 98 h 103"/>
                  <a:gd name="T4" fmla="*/ 55 w 303"/>
                  <a:gd name="T5" fmla="*/ 94 h 103"/>
                  <a:gd name="T6" fmla="*/ 83 w 303"/>
                  <a:gd name="T7" fmla="*/ 83 h 103"/>
                  <a:gd name="T8" fmla="*/ 108 w 303"/>
                  <a:gd name="T9" fmla="*/ 83 h 103"/>
                  <a:gd name="T10" fmla="*/ 127 w 303"/>
                  <a:gd name="T11" fmla="*/ 79 h 103"/>
                  <a:gd name="T12" fmla="*/ 152 w 303"/>
                  <a:gd name="T13" fmla="*/ 79 h 103"/>
                  <a:gd name="T14" fmla="*/ 160 w 303"/>
                  <a:gd name="T15" fmla="*/ 75 h 103"/>
                  <a:gd name="T16" fmla="*/ 174 w 303"/>
                  <a:gd name="T17" fmla="*/ 75 h 103"/>
                  <a:gd name="T18" fmla="*/ 193 w 303"/>
                  <a:gd name="T19" fmla="*/ 75 h 103"/>
                  <a:gd name="T20" fmla="*/ 210 w 303"/>
                  <a:gd name="T21" fmla="*/ 75 h 103"/>
                  <a:gd name="T22" fmla="*/ 229 w 303"/>
                  <a:gd name="T23" fmla="*/ 75 h 103"/>
                  <a:gd name="T24" fmla="*/ 238 w 303"/>
                  <a:gd name="T25" fmla="*/ 75 h 103"/>
                  <a:gd name="T26" fmla="*/ 249 w 303"/>
                  <a:gd name="T27" fmla="*/ 64 h 103"/>
                  <a:gd name="T28" fmla="*/ 263 w 303"/>
                  <a:gd name="T29" fmla="*/ 52 h 103"/>
                  <a:gd name="T30" fmla="*/ 271 w 303"/>
                  <a:gd name="T31" fmla="*/ 41 h 103"/>
                  <a:gd name="T32" fmla="*/ 279 w 303"/>
                  <a:gd name="T33" fmla="*/ 34 h 103"/>
                  <a:gd name="T34" fmla="*/ 285 w 303"/>
                  <a:gd name="T35" fmla="*/ 22 h 103"/>
                  <a:gd name="T36" fmla="*/ 293 w 303"/>
                  <a:gd name="T37" fmla="*/ 7 h 103"/>
                  <a:gd name="T38" fmla="*/ 302 w 303"/>
                  <a:gd name="T39" fmla="*/ 0 h 1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 h="103">
                    <a:moveTo>
                      <a:pt x="0" y="102"/>
                    </a:moveTo>
                    <a:lnTo>
                      <a:pt x="36" y="98"/>
                    </a:lnTo>
                    <a:lnTo>
                      <a:pt x="55" y="94"/>
                    </a:lnTo>
                    <a:lnTo>
                      <a:pt x="83" y="83"/>
                    </a:lnTo>
                    <a:lnTo>
                      <a:pt x="108" y="83"/>
                    </a:lnTo>
                    <a:lnTo>
                      <a:pt x="127" y="79"/>
                    </a:lnTo>
                    <a:lnTo>
                      <a:pt x="152" y="79"/>
                    </a:lnTo>
                    <a:lnTo>
                      <a:pt x="160" y="75"/>
                    </a:lnTo>
                    <a:lnTo>
                      <a:pt x="174" y="75"/>
                    </a:lnTo>
                    <a:lnTo>
                      <a:pt x="193" y="75"/>
                    </a:lnTo>
                    <a:lnTo>
                      <a:pt x="210" y="75"/>
                    </a:lnTo>
                    <a:lnTo>
                      <a:pt x="229" y="75"/>
                    </a:lnTo>
                    <a:lnTo>
                      <a:pt x="238" y="75"/>
                    </a:lnTo>
                    <a:lnTo>
                      <a:pt x="249" y="64"/>
                    </a:lnTo>
                    <a:lnTo>
                      <a:pt x="263" y="52"/>
                    </a:lnTo>
                    <a:lnTo>
                      <a:pt x="271" y="41"/>
                    </a:lnTo>
                    <a:lnTo>
                      <a:pt x="279" y="34"/>
                    </a:lnTo>
                    <a:lnTo>
                      <a:pt x="285" y="22"/>
                    </a:lnTo>
                    <a:lnTo>
                      <a:pt x="293" y="7"/>
                    </a:lnTo>
                    <a:lnTo>
                      <a:pt x="302"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49" name="Freeform 96"/>
              <p:cNvSpPr>
                <a:spLocks/>
              </p:cNvSpPr>
              <p:nvPr/>
            </p:nvSpPr>
            <p:spPr bwMode="auto">
              <a:xfrm>
                <a:off x="2865" y="3350"/>
                <a:ext cx="169" cy="42"/>
              </a:xfrm>
              <a:custGeom>
                <a:avLst/>
                <a:gdLst>
                  <a:gd name="T0" fmla="*/ 0 w 169"/>
                  <a:gd name="T1" fmla="*/ 22 h 42"/>
                  <a:gd name="T2" fmla="*/ 14 w 169"/>
                  <a:gd name="T3" fmla="*/ 18 h 42"/>
                  <a:gd name="T4" fmla="*/ 28 w 169"/>
                  <a:gd name="T5" fmla="*/ 18 h 42"/>
                  <a:gd name="T6" fmla="*/ 42 w 169"/>
                  <a:gd name="T7" fmla="*/ 18 h 42"/>
                  <a:gd name="T8" fmla="*/ 53 w 169"/>
                  <a:gd name="T9" fmla="*/ 11 h 42"/>
                  <a:gd name="T10" fmla="*/ 61 w 169"/>
                  <a:gd name="T11" fmla="*/ 11 h 42"/>
                  <a:gd name="T12" fmla="*/ 70 w 169"/>
                  <a:gd name="T13" fmla="*/ 3 h 42"/>
                  <a:gd name="T14" fmla="*/ 81 w 169"/>
                  <a:gd name="T15" fmla="*/ 3 h 42"/>
                  <a:gd name="T16" fmla="*/ 89 w 169"/>
                  <a:gd name="T17" fmla="*/ 0 h 42"/>
                  <a:gd name="T18" fmla="*/ 109 w 169"/>
                  <a:gd name="T19" fmla="*/ 0 h 42"/>
                  <a:gd name="T20" fmla="*/ 120 w 169"/>
                  <a:gd name="T21" fmla="*/ 0 h 42"/>
                  <a:gd name="T22" fmla="*/ 137 w 169"/>
                  <a:gd name="T23" fmla="*/ 0 h 42"/>
                  <a:gd name="T24" fmla="*/ 148 w 169"/>
                  <a:gd name="T25" fmla="*/ 0 h 42"/>
                  <a:gd name="T26" fmla="*/ 154 w 169"/>
                  <a:gd name="T27" fmla="*/ 14 h 42"/>
                  <a:gd name="T28" fmla="*/ 162 w 169"/>
                  <a:gd name="T29" fmla="*/ 18 h 42"/>
                  <a:gd name="T30" fmla="*/ 165 w 169"/>
                  <a:gd name="T31" fmla="*/ 33 h 42"/>
                  <a:gd name="T32" fmla="*/ 168 w 169"/>
                  <a:gd name="T33" fmla="*/ 41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42">
                    <a:moveTo>
                      <a:pt x="0" y="22"/>
                    </a:moveTo>
                    <a:lnTo>
                      <a:pt x="14" y="18"/>
                    </a:lnTo>
                    <a:lnTo>
                      <a:pt x="28" y="18"/>
                    </a:lnTo>
                    <a:lnTo>
                      <a:pt x="42" y="18"/>
                    </a:lnTo>
                    <a:lnTo>
                      <a:pt x="53" y="11"/>
                    </a:lnTo>
                    <a:lnTo>
                      <a:pt x="61" y="11"/>
                    </a:lnTo>
                    <a:lnTo>
                      <a:pt x="70" y="3"/>
                    </a:lnTo>
                    <a:lnTo>
                      <a:pt x="81" y="3"/>
                    </a:lnTo>
                    <a:lnTo>
                      <a:pt x="89" y="0"/>
                    </a:lnTo>
                    <a:lnTo>
                      <a:pt x="109" y="0"/>
                    </a:lnTo>
                    <a:lnTo>
                      <a:pt x="120" y="0"/>
                    </a:lnTo>
                    <a:lnTo>
                      <a:pt x="137" y="0"/>
                    </a:lnTo>
                    <a:lnTo>
                      <a:pt x="148" y="0"/>
                    </a:lnTo>
                    <a:lnTo>
                      <a:pt x="154" y="14"/>
                    </a:lnTo>
                    <a:lnTo>
                      <a:pt x="162" y="18"/>
                    </a:lnTo>
                    <a:lnTo>
                      <a:pt x="165" y="33"/>
                    </a:lnTo>
                    <a:lnTo>
                      <a:pt x="168" y="4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50" name="Freeform 97"/>
              <p:cNvSpPr>
                <a:spLocks/>
              </p:cNvSpPr>
              <p:nvPr/>
            </p:nvSpPr>
            <p:spPr bwMode="auto">
              <a:xfrm>
                <a:off x="2964" y="3586"/>
                <a:ext cx="121" cy="193"/>
              </a:xfrm>
              <a:custGeom>
                <a:avLst/>
                <a:gdLst>
                  <a:gd name="T0" fmla="*/ 0 w 121"/>
                  <a:gd name="T1" fmla="*/ 86 h 193"/>
                  <a:gd name="T2" fmla="*/ 22 w 121"/>
                  <a:gd name="T3" fmla="*/ 67 h 193"/>
                  <a:gd name="T4" fmla="*/ 30 w 121"/>
                  <a:gd name="T5" fmla="*/ 52 h 193"/>
                  <a:gd name="T6" fmla="*/ 39 w 121"/>
                  <a:gd name="T7" fmla="*/ 33 h 193"/>
                  <a:gd name="T8" fmla="*/ 50 w 121"/>
                  <a:gd name="T9" fmla="*/ 26 h 193"/>
                  <a:gd name="T10" fmla="*/ 58 w 121"/>
                  <a:gd name="T11" fmla="*/ 18 h 193"/>
                  <a:gd name="T12" fmla="*/ 72 w 121"/>
                  <a:gd name="T13" fmla="*/ 11 h 193"/>
                  <a:gd name="T14" fmla="*/ 80 w 121"/>
                  <a:gd name="T15" fmla="*/ 7 h 193"/>
                  <a:gd name="T16" fmla="*/ 89 w 121"/>
                  <a:gd name="T17" fmla="*/ 0 h 193"/>
                  <a:gd name="T18" fmla="*/ 100 w 121"/>
                  <a:gd name="T19" fmla="*/ 22 h 193"/>
                  <a:gd name="T20" fmla="*/ 108 w 121"/>
                  <a:gd name="T21" fmla="*/ 41 h 193"/>
                  <a:gd name="T22" fmla="*/ 108 w 121"/>
                  <a:gd name="T23" fmla="*/ 60 h 193"/>
                  <a:gd name="T24" fmla="*/ 108 w 121"/>
                  <a:gd name="T25" fmla="*/ 75 h 193"/>
                  <a:gd name="T26" fmla="*/ 114 w 121"/>
                  <a:gd name="T27" fmla="*/ 97 h 193"/>
                  <a:gd name="T28" fmla="*/ 120 w 121"/>
                  <a:gd name="T29" fmla="*/ 116 h 193"/>
                  <a:gd name="T30" fmla="*/ 114 w 121"/>
                  <a:gd name="T31" fmla="*/ 135 h 193"/>
                  <a:gd name="T32" fmla="*/ 108 w 121"/>
                  <a:gd name="T33" fmla="*/ 150 h 193"/>
                  <a:gd name="T34" fmla="*/ 100 w 121"/>
                  <a:gd name="T35" fmla="*/ 169 h 193"/>
                  <a:gd name="T36" fmla="*/ 97 w 121"/>
                  <a:gd name="T37" fmla="*/ 180 h 193"/>
                  <a:gd name="T38" fmla="*/ 97 w 121"/>
                  <a:gd name="T39" fmla="*/ 192 h 1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1" h="193">
                    <a:moveTo>
                      <a:pt x="0" y="86"/>
                    </a:moveTo>
                    <a:lnTo>
                      <a:pt x="22" y="67"/>
                    </a:lnTo>
                    <a:lnTo>
                      <a:pt x="30" y="52"/>
                    </a:lnTo>
                    <a:lnTo>
                      <a:pt x="39" y="33"/>
                    </a:lnTo>
                    <a:lnTo>
                      <a:pt x="50" y="26"/>
                    </a:lnTo>
                    <a:lnTo>
                      <a:pt x="58" y="18"/>
                    </a:lnTo>
                    <a:lnTo>
                      <a:pt x="72" y="11"/>
                    </a:lnTo>
                    <a:lnTo>
                      <a:pt x="80" y="7"/>
                    </a:lnTo>
                    <a:lnTo>
                      <a:pt x="89" y="0"/>
                    </a:lnTo>
                    <a:lnTo>
                      <a:pt x="100" y="22"/>
                    </a:lnTo>
                    <a:lnTo>
                      <a:pt x="108" y="41"/>
                    </a:lnTo>
                    <a:lnTo>
                      <a:pt x="108" y="60"/>
                    </a:lnTo>
                    <a:lnTo>
                      <a:pt x="108" y="75"/>
                    </a:lnTo>
                    <a:lnTo>
                      <a:pt x="114" y="97"/>
                    </a:lnTo>
                    <a:lnTo>
                      <a:pt x="120" y="116"/>
                    </a:lnTo>
                    <a:lnTo>
                      <a:pt x="114" y="135"/>
                    </a:lnTo>
                    <a:lnTo>
                      <a:pt x="108" y="150"/>
                    </a:lnTo>
                    <a:lnTo>
                      <a:pt x="100" y="169"/>
                    </a:lnTo>
                    <a:lnTo>
                      <a:pt x="97" y="180"/>
                    </a:lnTo>
                    <a:lnTo>
                      <a:pt x="97" y="19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51" name="Freeform 98"/>
              <p:cNvSpPr>
                <a:spLocks/>
              </p:cNvSpPr>
              <p:nvPr/>
            </p:nvSpPr>
            <p:spPr bwMode="auto">
              <a:xfrm>
                <a:off x="3017" y="3407"/>
                <a:ext cx="32" cy="180"/>
              </a:xfrm>
              <a:custGeom>
                <a:avLst/>
                <a:gdLst>
                  <a:gd name="T0" fmla="*/ 31 w 32"/>
                  <a:gd name="T1" fmla="*/ 179 h 180"/>
                  <a:gd name="T2" fmla="*/ 15 w 32"/>
                  <a:gd name="T3" fmla="*/ 156 h 180"/>
                  <a:gd name="T4" fmla="*/ 12 w 32"/>
                  <a:gd name="T5" fmla="*/ 141 h 180"/>
                  <a:gd name="T6" fmla="*/ 5 w 32"/>
                  <a:gd name="T7" fmla="*/ 130 h 180"/>
                  <a:gd name="T8" fmla="*/ 2 w 32"/>
                  <a:gd name="T9" fmla="*/ 119 h 180"/>
                  <a:gd name="T10" fmla="*/ 0 w 32"/>
                  <a:gd name="T11" fmla="*/ 104 h 180"/>
                  <a:gd name="T12" fmla="*/ 0 w 32"/>
                  <a:gd name="T13" fmla="*/ 78 h 180"/>
                  <a:gd name="T14" fmla="*/ 5 w 32"/>
                  <a:gd name="T15" fmla="*/ 59 h 180"/>
                  <a:gd name="T16" fmla="*/ 10 w 32"/>
                  <a:gd name="T17" fmla="*/ 48 h 180"/>
                  <a:gd name="T18" fmla="*/ 10 w 32"/>
                  <a:gd name="T19" fmla="*/ 37 h 180"/>
                  <a:gd name="T20" fmla="*/ 10 w 32"/>
                  <a:gd name="T21" fmla="*/ 22 h 180"/>
                  <a:gd name="T22" fmla="*/ 10 w 32"/>
                  <a:gd name="T23" fmla="*/ 11 h 180"/>
                  <a:gd name="T24" fmla="*/ 12 w 32"/>
                  <a:gd name="T25" fmla="*/ 0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180">
                    <a:moveTo>
                      <a:pt x="31" y="179"/>
                    </a:moveTo>
                    <a:lnTo>
                      <a:pt x="15" y="156"/>
                    </a:lnTo>
                    <a:lnTo>
                      <a:pt x="12" y="141"/>
                    </a:lnTo>
                    <a:lnTo>
                      <a:pt x="5" y="130"/>
                    </a:lnTo>
                    <a:lnTo>
                      <a:pt x="2" y="119"/>
                    </a:lnTo>
                    <a:lnTo>
                      <a:pt x="0" y="104"/>
                    </a:lnTo>
                    <a:lnTo>
                      <a:pt x="0" y="78"/>
                    </a:lnTo>
                    <a:lnTo>
                      <a:pt x="5" y="59"/>
                    </a:lnTo>
                    <a:lnTo>
                      <a:pt x="10" y="48"/>
                    </a:lnTo>
                    <a:lnTo>
                      <a:pt x="10" y="37"/>
                    </a:lnTo>
                    <a:lnTo>
                      <a:pt x="10" y="22"/>
                    </a:lnTo>
                    <a:lnTo>
                      <a:pt x="10" y="11"/>
                    </a:lnTo>
                    <a:lnTo>
                      <a:pt x="12"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43052" name="Freeform 99"/>
              <p:cNvSpPr>
                <a:spLocks/>
              </p:cNvSpPr>
              <p:nvPr/>
            </p:nvSpPr>
            <p:spPr bwMode="auto">
              <a:xfrm>
                <a:off x="3017" y="3477"/>
                <a:ext cx="117" cy="44"/>
              </a:xfrm>
              <a:custGeom>
                <a:avLst/>
                <a:gdLst>
                  <a:gd name="T0" fmla="*/ 0 w 117"/>
                  <a:gd name="T1" fmla="*/ 0 h 44"/>
                  <a:gd name="T2" fmla="*/ 11 w 117"/>
                  <a:gd name="T3" fmla="*/ 0 h 44"/>
                  <a:gd name="T4" fmla="*/ 19 w 117"/>
                  <a:gd name="T5" fmla="*/ 0 h 44"/>
                  <a:gd name="T6" fmla="*/ 27 w 117"/>
                  <a:gd name="T7" fmla="*/ 0 h 44"/>
                  <a:gd name="T8" fmla="*/ 38 w 117"/>
                  <a:gd name="T9" fmla="*/ 0 h 44"/>
                  <a:gd name="T10" fmla="*/ 46 w 117"/>
                  <a:gd name="T11" fmla="*/ 0 h 44"/>
                  <a:gd name="T12" fmla="*/ 55 w 117"/>
                  <a:gd name="T13" fmla="*/ 3 h 44"/>
                  <a:gd name="T14" fmla="*/ 60 w 117"/>
                  <a:gd name="T15" fmla="*/ 15 h 44"/>
                  <a:gd name="T16" fmla="*/ 66 w 117"/>
                  <a:gd name="T17" fmla="*/ 27 h 44"/>
                  <a:gd name="T18" fmla="*/ 74 w 117"/>
                  <a:gd name="T19" fmla="*/ 39 h 44"/>
                  <a:gd name="T20" fmla="*/ 82 w 117"/>
                  <a:gd name="T21" fmla="*/ 43 h 44"/>
                  <a:gd name="T22" fmla="*/ 91 w 117"/>
                  <a:gd name="T23" fmla="*/ 43 h 44"/>
                  <a:gd name="T24" fmla="*/ 102 w 117"/>
                  <a:gd name="T25" fmla="*/ 43 h 44"/>
                  <a:gd name="T26" fmla="*/ 110 w 117"/>
                  <a:gd name="T27" fmla="*/ 43 h 44"/>
                  <a:gd name="T28" fmla="*/ 116 w 117"/>
                  <a:gd name="T29" fmla="*/ 43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 h="44">
                    <a:moveTo>
                      <a:pt x="0" y="0"/>
                    </a:moveTo>
                    <a:lnTo>
                      <a:pt x="11" y="0"/>
                    </a:lnTo>
                    <a:lnTo>
                      <a:pt x="19" y="0"/>
                    </a:lnTo>
                    <a:lnTo>
                      <a:pt x="27" y="0"/>
                    </a:lnTo>
                    <a:lnTo>
                      <a:pt x="38" y="0"/>
                    </a:lnTo>
                    <a:lnTo>
                      <a:pt x="46" y="0"/>
                    </a:lnTo>
                    <a:lnTo>
                      <a:pt x="55" y="3"/>
                    </a:lnTo>
                    <a:lnTo>
                      <a:pt x="60" y="15"/>
                    </a:lnTo>
                    <a:lnTo>
                      <a:pt x="66" y="27"/>
                    </a:lnTo>
                    <a:lnTo>
                      <a:pt x="74" y="39"/>
                    </a:lnTo>
                    <a:lnTo>
                      <a:pt x="82" y="43"/>
                    </a:lnTo>
                    <a:lnTo>
                      <a:pt x="91" y="43"/>
                    </a:lnTo>
                    <a:lnTo>
                      <a:pt x="102" y="43"/>
                    </a:lnTo>
                    <a:lnTo>
                      <a:pt x="110" y="43"/>
                    </a:lnTo>
                    <a:lnTo>
                      <a:pt x="116" y="43"/>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grpSp>
      </p:grpSp>
      <p:sp>
        <p:nvSpPr>
          <p:cNvPr id="43021" name="Text Box 100"/>
          <p:cNvSpPr txBox="1">
            <a:spLocks noChangeArrowheads="1"/>
          </p:cNvSpPr>
          <p:nvPr/>
        </p:nvSpPr>
        <p:spPr bwMode="auto">
          <a:xfrm>
            <a:off x="3157750" y="4884628"/>
            <a:ext cx="1450937" cy="61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spcBef>
                <a:spcPct val="20000"/>
              </a:spcBef>
              <a:buChar char="•"/>
              <a:defRPr sz="3200">
                <a:solidFill>
                  <a:schemeClr val="tx1"/>
                </a:solidFill>
                <a:latin typeface="Arial" panose="020B0604020202020204" pitchFamily="34" charset="0"/>
              </a:defRPr>
            </a:lvl1pPr>
            <a:lvl2pPr marL="74295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0"/>
              </a:spcBef>
              <a:buNone/>
              <a:defRPr/>
            </a:pPr>
            <a:r>
              <a:rPr lang="en-CA" altLang="en-US" sz="1050" b="1">
                <a:solidFill>
                  <a:srgbClr val="3333FF"/>
                </a:solidFill>
                <a:latin typeface="Trebuchet MS" panose="020B0603020202020204" pitchFamily="34" charset="0"/>
              </a:rPr>
              <a:t>5%-Na</a:t>
            </a:r>
            <a:r>
              <a:rPr lang="en-CA" altLang="en-US" sz="1050" b="1" baseline="-25000">
                <a:solidFill>
                  <a:srgbClr val="3333FF"/>
                </a:solidFill>
                <a:latin typeface="Trebuchet MS" panose="020B0603020202020204" pitchFamily="34" charset="0"/>
              </a:rPr>
              <a:t>2</a:t>
            </a:r>
            <a:r>
              <a:rPr lang="en-CA" altLang="en-US" sz="1050" b="1">
                <a:solidFill>
                  <a:srgbClr val="3333FF"/>
                </a:solidFill>
                <a:latin typeface="Trebuchet MS" panose="020B0603020202020204" pitchFamily="34" charset="0"/>
              </a:rPr>
              <a:t>SO</a:t>
            </a:r>
            <a:r>
              <a:rPr lang="en-CA" altLang="en-US" sz="1050" b="1" baseline="-25000">
                <a:solidFill>
                  <a:srgbClr val="3333FF"/>
                </a:solidFill>
                <a:latin typeface="Trebuchet MS" panose="020B0603020202020204" pitchFamily="34" charset="0"/>
              </a:rPr>
              <a:t>4</a:t>
            </a:r>
            <a:r>
              <a:rPr lang="en-CA" altLang="en-US" sz="1050" b="1">
                <a:solidFill>
                  <a:srgbClr val="3333FF"/>
                </a:solidFill>
                <a:latin typeface="Trebuchet MS" panose="020B0603020202020204" pitchFamily="34" charset="0"/>
              </a:rPr>
              <a:t> solution</a:t>
            </a:r>
          </a:p>
          <a:p>
            <a:pPr>
              <a:lnSpc>
                <a:spcPct val="110000"/>
              </a:lnSpc>
              <a:spcBef>
                <a:spcPct val="0"/>
              </a:spcBef>
              <a:buNone/>
              <a:defRPr/>
            </a:pPr>
            <a:r>
              <a:rPr lang="en-CA" altLang="en-US" sz="1050" b="1">
                <a:solidFill>
                  <a:srgbClr val="3333FF"/>
                </a:solidFill>
                <a:latin typeface="Trebuchet MS" panose="020B0603020202020204" pitchFamily="34" charset="0"/>
              </a:rPr>
              <a:t>Changed periodically</a:t>
            </a:r>
          </a:p>
        </p:txBody>
      </p:sp>
      <p:sp>
        <p:nvSpPr>
          <p:cNvPr id="43022" name="Line 101"/>
          <p:cNvSpPr>
            <a:spLocks noChangeShapeType="1"/>
          </p:cNvSpPr>
          <p:nvPr/>
        </p:nvSpPr>
        <p:spPr bwMode="auto">
          <a:xfrm flipH="1">
            <a:off x="2904034" y="3691398"/>
            <a:ext cx="328659" cy="4040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CA" sz="1350">
              <a:solidFill>
                <a:prstClr val="black"/>
              </a:solidFill>
              <a:latin typeface="Trebuchet MS" panose="020B0603020202020204" pitchFamily="34" charset="0"/>
            </a:endParaRPr>
          </a:p>
        </p:txBody>
      </p:sp>
      <p:sp>
        <p:nvSpPr>
          <p:cNvPr id="102" name="Slide Number Placeholder 3">
            <a:extLst>
              <a:ext uri="{FF2B5EF4-FFF2-40B4-BE49-F238E27FC236}">
                <a16:creationId xmlns:a16="http://schemas.microsoft.com/office/drawing/2014/main" id="{888C318F-FBC5-4BA1-9141-857E99764D11}"/>
              </a:ext>
            </a:extLst>
          </p:cNvPr>
          <p:cNvSpPr txBox="1">
            <a:spLocks/>
          </p:cNvSpPr>
          <p:nvPr/>
        </p:nvSpPr>
        <p:spPr>
          <a:xfrm>
            <a:off x="6124939" y="5843590"/>
            <a:ext cx="1712081" cy="264002"/>
          </a:xfrm>
          <a:prstGeom prst="rect">
            <a:avLst/>
          </a:prstGeom>
        </p:spPr>
        <p:txBody>
          <a:bodyPr vert="horz" lIns="68580" tIns="34290" rIns="68580" bIns="34290" rtlCol="0" anchor="ctr"/>
          <a:lstStyle>
            <a:defPPr>
              <a:defRPr lang="en-US"/>
            </a:defPPr>
            <a:lvl1pPr algn="r">
              <a:defRPr sz="1200">
                <a:solidFill>
                  <a:schemeClr val="tx1">
                    <a:lumMod val="75000"/>
                    <a:lumOff val="2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71D62C3-F02C-44ED-B4E4-012F2829E7BF}" type="slidenum">
              <a:rPr lang="en-US" sz="900">
                <a:solidFill>
                  <a:prstClr val="black">
                    <a:lumMod val="75000"/>
                    <a:lumOff val="25000"/>
                  </a:prstClr>
                </a:solidFill>
                <a:latin typeface="Trebuchet MS" panose="020B0603020202020204" pitchFamily="34" charset="0"/>
              </a:rPr>
              <a:pPr>
                <a:defRPr/>
              </a:pPr>
              <a:t>43</a:t>
            </a:fld>
            <a:endParaRPr lang="en-US" sz="900" dirty="0">
              <a:solidFill>
                <a:prstClr val="black">
                  <a:lumMod val="75000"/>
                  <a:lumOff val="25000"/>
                </a:prstClr>
              </a:solidFill>
              <a:latin typeface="Trebuchet MS" panose="020B0603020202020204" pitchFamily="34" charset="0"/>
            </a:endParaRPr>
          </a:p>
        </p:txBody>
      </p:sp>
      <p:sp>
        <p:nvSpPr>
          <p:cNvPr id="2" name="Title 1">
            <a:extLst>
              <a:ext uri="{FF2B5EF4-FFF2-40B4-BE49-F238E27FC236}">
                <a16:creationId xmlns:a16="http://schemas.microsoft.com/office/drawing/2014/main" id="{E59818BD-E7F9-4312-A7B8-E431A5E96B00}"/>
              </a:ext>
            </a:extLst>
          </p:cNvPr>
          <p:cNvSpPr>
            <a:spLocks noGrp="1"/>
          </p:cNvSpPr>
          <p:nvPr>
            <p:ph type="title"/>
          </p:nvPr>
        </p:nvSpPr>
        <p:spPr>
          <a:xfrm>
            <a:off x="308961" y="135385"/>
            <a:ext cx="8339181" cy="1462312"/>
          </a:xfrm>
          <a:solidFill>
            <a:schemeClr val="accent2"/>
          </a:solidFill>
        </p:spPr>
        <p:txBody>
          <a:bodyPr>
            <a:noAutofit/>
          </a:bodyPr>
          <a:lstStyle/>
          <a:p>
            <a:r>
              <a:rPr lang="en-US" dirty="0">
                <a:solidFill>
                  <a:schemeClr val="bg1"/>
                </a:solidFill>
                <a:latin typeface="Trebuchet MS" panose="020B0603020202020204" pitchFamily="34" charset="0"/>
              </a:rPr>
              <a:t>Effect of Slag Cement on </a:t>
            </a:r>
            <a:r>
              <a:rPr lang="en-US" dirty="0">
                <a:latin typeface="Trebuchet MS" panose="020B0603020202020204" pitchFamily="34" charset="0"/>
              </a:rPr>
              <a:t>Sulfate Resistance</a:t>
            </a:r>
          </a:p>
        </p:txBody>
      </p:sp>
    </p:spTree>
    <p:custDataLst>
      <p:tags r:id="rId1"/>
    </p:custDataLst>
    <p:extLst>
      <p:ext uri="{BB962C8B-B14F-4D97-AF65-F5344CB8AC3E}">
        <p14:creationId xmlns:p14="http://schemas.microsoft.com/office/powerpoint/2010/main" val="16954507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35F15D-EF9C-46ED-9778-76C70E972BC4}"/>
              </a:ext>
            </a:extLst>
          </p:cNvPr>
          <p:cNvPicPr>
            <a:picLocks noChangeAspect="1"/>
          </p:cNvPicPr>
          <p:nvPr/>
        </p:nvPicPr>
        <p:blipFill>
          <a:blip r:embed="rId4"/>
          <a:stretch>
            <a:fillRect/>
          </a:stretch>
        </p:blipFill>
        <p:spPr>
          <a:xfrm>
            <a:off x="405228" y="1798375"/>
            <a:ext cx="6714144" cy="2830285"/>
          </a:xfrm>
          <a:prstGeom prst="rect">
            <a:avLst/>
          </a:prstGeom>
        </p:spPr>
      </p:pic>
      <p:sp>
        <p:nvSpPr>
          <p:cNvPr id="76835" name="Text Box 35"/>
          <p:cNvSpPr txBox="1">
            <a:spLocks noChangeArrowheads="1"/>
          </p:cNvSpPr>
          <p:nvPr/>
        </p:nvSpPr>
        <p:spPr bwMode="auto">
          <a:xfrm>
            <a:off x="949207" y="4628660"/>
            <a:ext cx="42428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0">
              <a:spcBef>
                <a:spcPct val="50000"/>
              </a:spcBef>
              <a:defRPr/>
            </a:pPr>
            <a:r>
              <a:rPr lang="en-US" altLang="en-US" sz="1800" dirty="0">
                <a:solidFill>
                  <a:schemeClr val="bg1">
                    <a:lumMod val="50000"/>
                  </a:schemeClr>
                </a:solidFill>
                <a:latin typeface="Trebuchet MS" panose="020B0603020202020204" pitchFamily="34" charset="0"/>
              </a:rPr>
              <a:t>500 </a:t>
            </a:r>
            <a:r>
              <a:rPr lang="en-US" altLang="en-US" sz="1800" dirty="0" err="1">
                <a:solidFill>
                  <a:schemeClr val="bg1">
                    <a:lumMod val="50000"/>
                  </a:schemeClr>
                </a:solidFill>
                <a:latin typeface="Trebuchet MS" panose="020B0603020202020204" pitchFamily="34" charset="0"/>
              </a:rPr>
              <a:t>pcy</a:t>
            </a:r>
            <a:r>
              <a:rPr lang="en-US" altLang="en-US" sz="1800" dirty="0">
                <a:solidFill>
                  <a:schemeClr val="bg1">
                    <a:lumMod val="50000"/>
                  </a:schemeClr>
                </a:solidFill>
                <a:latin typeface="Trebuchet MS" panose="020B0603020202020204" pitchFamily="34" charset="0"/>
              </a:rPr>
              <a:t> total CM (300kg/m</a:t>
            </a:r>
            <a:r>
              <a:rPr lang="en-US" altLang="en-US" sz="1800" baseline="30000" dirty="0">
                <a:solidFill>
                  <a:schemeClr val="bg1">
                    <a:lumMod val="50000"/>
                  </a:schemeClr>
                </a:solidFill>
                <a:latin typeface="Trebuchet MS" panose="020B0603020202020204" pitchFamily="34" charset="0"/>
              </a:rPr>
              <a:t>3</a:t>
            </a:r>
            <a:r>
              <a:rPr lang="en-US" altLang="en-US" sz="1800" dirty="0">
                <a:solidFill>
                  <a:schemeClr val="bg1">
                    <a:lumMod val="50000"/>
                  </a:schemeClr>
                </a:solidFill>
                <a:latin typeface="Trebuchet MS" panose="020B0603020202020204" pitchFamily="34" charset="0"/>
              </a:rPr>
              <a:t>) at 0.55 W/CM ¾” (20 mm) aggregate</a:t>
            </a:r>
          </a:p>
        </p:txBody>
      </p:sp>
      <p:sp>
        <p:nvSpPr>
          <p:cNvPr id="76836" name="Text Box 36"/>
          <p:cNvSpPr txBox="1">
            <a:spLocks noChangeArrowheads="1"/>
          </p:cNvSpPr>
          <p:nvPr/>
        </p:nvSpPr>
        <p:spPr bwMode="auto">
          <a:xfrm>
            <a:off x="784685" y="1260308"/>
            <a:ext cx="56578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sz="2100" dirty="0">
                <a:solidFill>
                  <a:schemeClr val="bg1">
                    <a:lumMod val="50000"/>
                  </a:schemeClr>
                </a:solidFill>
                <a:latin typeface="Trebuchet MS" panose="020B0603020202020204" pitchFamily="34" charset="0"/>
              </a:rPr>
              <a:t>7 Days Moist Curing then dried at 50% rh</a:t>
            </a:r>
          </a:p>
        </p:txBody>
      </p:sp>
      <p:sp>
        <p:nvSpPr>
          <p:cNvPr id="76837" name="Text Box 37"/>
          <p:cNvSpPr txBox="1">
            <a:spLocks noChangeArrowheads="1"/>
          </p:cNvSpPr>
          <p:nvPr/>
        </p:nvSpPr>
        <p:spPr bwMode="auto">
          <a:xfrm>
            <a:off x="5509138" y="5070027"/>
            <a:ext cx="17568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sz="1200" dirty="0">
                <a:solidFill>
                  <a:prstClr val="black"/>
                </a:solidFill>
                <a:latin typeface="Trebuchet MS" panose="020B0603020202020204" pitchFamily="34" charset="0"/>
              </a:rPr>
              <a:t>Hooton &amp; Angel, 2006</a:t>
            </a:r>
          </a:p>
        </p:txBody>
      </p:sp>
      <p:sp>
        <p:nvSpPr>
          <p:cNvPr id="7" name="Slide Number Placeholder 1">
            <a:extLst>
              <a:ext uri="{FF2B5EF4-FFF2-40B4-BE49-F238E27FC236}">
                <a16:creationId xmlns:a16="http://schemas.microsoft.com/office/drawing/2014/main" id="{0E930AD5-F10B-43F8-80A8-4317CF98F540}"/>
              </a:ext>
            </a:extLst>
          </p:cNvPr>
          <p:cNvSpPr txBox="1">
            <a:spLocks/>
          </p:cNvSpPr>
          <p:nvPr/>
        </p:nvSpPr>
        <p:spPr>
          <a:xfrm>
            <a:off x="6557092" y="5522810"/>
            <a:ext cx="1386758" cy="375548"/>
          </a:xfrm>
          <a:prstGeom prst="rect">
            <a:avLst/>
          </a:prstGeom>
        </p:spPr>
        <p:txBody>
          <a:bodyPr vert="horz" lIns="68580" tIns="34290" rIns="68580" bIns="34290" rtlCol="0" anchor="ctr"/>
          <a:lstStyle>
            <a:defPPr>
              <a:defRPr lang="en-US"/>
            </a:defPPr>
            <a:lvl1pPr algn="r">
              <a:defRPr sz="1200">
                <a:solidFill>
                  <a:schemeClr val="tx1">
                    <a:lumMod val="75000"/>
                    <a:lumOff val="2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8369FB5-8359-44A5-BFB8-DC6144F281E3}" type="slidenum">
              <a:rPr lang="en-US" altLang="en-US" sz="900">
                <a:solidFill>
                  <a:prstClr val="black">
                    <a:lumMod val="75000"/>
                    <a:lumOff val="25000"/>
                  </a:prstClr>
                </a:solidFill>
                <a:latin typeface="Trebuchet MS" panose="020B0603020202020204" pitchFamily="34" charset="0"/>
              </a:rPr>
              <a:pPr>
                <a:defRPr/>
              </a:pPr>
              <a:t>44</a:t>
            </a:fld>
            <a:endParaRPr lang="en-US" altLang="en-US" sz="900" dirty="0">
              <a:solidFill>
                <a:prstClr val="black">
                  <a:lumMod val="75000"/>
                  <a:lumOff val="25000"/>
                </a:prstClr>
              </a:solidFill>
              <a:latin typeface="Trebuchet MS" panose="020B0603020202020204" pitchFamily="34" charset="0"/>
            </a:endParaRPr>
          </a:p>
        </p:txBody>
      </p:sp>
      <p:pic>
        <p:nvPicPr>
          <p:cNvPr id="2" name="Picture 1">
            <a:extLst>
              <a:ext uri="{FF2B5EF4-FFF2-40B4-BE49-F238E27FC236}">
                <a16:creationId xmlns:a16="http://schemas.microsoft.com/office/drawing/2014/main" id="{E8A10BA6-A0E5-47B1-83D8-ED06746C2D1A}"/>
              </a:ext>
            </a:extLst>
          </p:cNvPr>
          <p:cNvPicPr>
            <a:picLocks noChangeAspect="1"/>
          </p:cNvPicPr>
          <p:nvPr/>
        </p:nvPicPr>
        <p:blipFill rotWithShape="1">
          <a:blip r:embed="rId5"/>
          <a:srcRect b="56645"/>
          <a:stretch/>
        </p:blipFill>
        <p:spPr>
          <a:xfrm>
            <a:off x="405228" y="1832843"/>
            <a:ext cx="6714146" cy="1227082"/>
          </a:xfrm>
          <a:prstGeom prst="rect">
            <a:avLst/>
          </a:prstGeom>
        </p:spPr>
      </p:pic>
      <p:sp>
        <p:nvSpPr>
          <p:cNvPr id="11" name="Rectangle 2">
            <a:extLst>
              <a:ext uri="{FF2B5EF4-FFF2-40B4-BE49-F238E27FC236}">
                <a16:creationId xmlns:a16="http://schemas.microsoft.com/office/drawing/2014/main" id="{661035C2-4CE5-4592-9627-E357170123F1}"/>
              </a:ext>
            </a:extLst>
          </p:cNvPr>
          <p:cNvSpPr>
            <a:spLocks noGrp="1" noChangeArrowheads="1"/>
          </p:cNvSpPr>
          <p:nvPr>
            <p:ph type="title"/>
          </p:nvPr>
        </p:nvSpPr>
        <p:spPr>
          <a:xfrm>
            <a:off x="444008" y="188714"/>
            <a:ext cx="6548963" cy="895810"/>
          </a:xfrm>
          <a:noFill/>
        </p:spPr>
        <p:txBody>
          <a:bodyPr>
            <a:normAutofit/>
          </a:bodyPr>
          <a:lstStyle/>
          <a:p>
            <a:pPr eaLnBrk="1" hangingPunct="1"/>
            <a:r>
              <a:rPr lang="en-US" altLang="en-US" sz="4000" b="1" dirty="0">
                <a:solidFill>
                  <a:schemeClr val="accent1"/>
                </a:solidFill>
                <a:latin typeface="Trebuchet MS" panose="020B0603020202020204" pitchFamily="34" charset="0"/>
              </a:rPr>
              <a:t>Drying</a:t>
            </a:r>
            <a:r>
              <a:rPr lang="en-US" altLang="en-US" sz="4000" b="1" dirty="0">
                <a:latin typeface="Trebuchet MS" panose="020B0603020202020204" pitchFamily="34" charset="0"/>
              </a:rPr>
              <a:t> </a:t>
            </a:r>
            <a:r>
              <a:rPr lang="en-US" altLang="en-US" sz="4000" b="1" dirty="0">
                <a:solidFill>
                  <a:schemeClr val="accent1"/>
                </a:solidFill>
                <a:latin typeface="Trebuchet MS" panose="020B0603020202020204" pitchFamily="34" charset="0"/>
              </a:rPr>
              <a:t>Shrinkage</a:t>
            </a:r>
          </a:p>
        </p:txBody>
      </p:sp>
      <p:pic>
        <p:nvPicPr>
          <p:cNvPr id="4" name="Picture 3" descr="A picture containing text, indoor&#10;&#10;Description automatically generated">
            <a:extLst>
              <a:ext uri="{FF2B5EF4-FFF2-40B4-BE49-F238E27FC236}">
                <a16:creationId xmlns:a16="http://schemas.microsoft.com/office/drawing/2014/main" id="{2CBE1CA5-797F-40CC-8069-5C7F24883D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371" r="30987" b="3889"/>
          <a:stretch/>
        </p:blipFill>
        <p:spPr>
          <a:xfrm>
            <a:off x="7412543" y="1345765"/>
            <a:ext cx="1501314" cy="3955238"/>
          </a:xfrm>
          <a:prstGeom prst="rect">
            <a:avLst/>
          </a:prstGeom>
        </p:spPr>
      </p:pic>
      <p:sp>
        <p:nvSpPr>
          <p:cNvPr id="6" name="Oval 5">
            <a:extLst>
              <a:ext uri="{FF2B5EF4-FFF2-40B4-BE49-F238E27FC236}">
                <a16:creationId xmlns:a16="http://schemas.microsoft.com/office/drawing/2014/main" id="{86C9F520-734F-4894-9547-A48435D13888}"/>
              </a:ext>
            </a:extLst>
          </p:cNvPr>
          <p:cNvSpPr/>
          <p:nvPr/>
        </p:nvSpPr>
        <p:spPr>
          <a:xfrm>
            <a:off x="7412543" y="1468057"/>
            <a:ext cx="369194" cy="34431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Tree>
    <p:custDataLst>
      <p:tags r:id="rId1"/>
    </p:custDataLst>
    <p:extLst>
      <p:ext uri="{BB962C8B-B14F-4D97-AF65-F5344CB8AC3E}">
        <p14:creationId xmlns:p14="http://schemas.microsoft.com/office/powerpoint/2010/main" val="157609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768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8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35" grpId="0"/>
      <p:bldP spid="768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673" t="12814" r="15690" b="19596"/>
          <a:stretch/>
        </p:blipFill>
        <p:spPr>
          <a:xfrm>
            <a:off x="6224335" y="1051061"/>
            <a:ext cx="2390273" cy="1870885"/>
          </a:xfrm>
          <a:prstGeom prst="rect">
            <a:avLst/>
          </a:prstGeom>
        </p:spPr>
      </p:pic>
      <p:sp>
        <p:nvSpPr>
          <p:cNvPr id="8" name="Title 4">
            <a:extLst>
              <a:ext uri="{FF2B5EF4-FFF2-40B4-BE49-F238E27FC236}">
                <a16:creationId xmlns:a16="http://schemas.microsoft.com/office/drawing/2014/main" id="{68C2262A-ED43-493A-B204-8DA140F1ADFA}"/>
              </a:ext>
            </a:extLst>
          </p:cNvPr>
          <p:cNvSpPr txBox="1">
            <a:spLocks noGrp="1"/>
          </p:cNvSpPr>
          <p:nvPr>
            <p:ph type="title"/>
          </p:nvPr>
        </p:nvSpPr>
        <p:spPr>
          <a:xfrm>
            <a:off x="424614" y="153490"/>
            <a:ext cx="8189996" cy="897571"/>
          </a:xfrm>
          <a:prstGeom prst="rect">
            <a:avLst/>
          </a:prstGeom>
          <a:solidFill>
            <a:schemeClr val="accent2"/>
          </a:solidFill>
        </p:spPr>
        <p:txBody>
          <a:bodyPr vert="horz" lIns="68580" tIns="34290" rIns="68580" bIns="3429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000" dirty="0">
                <a:solidFill>
                  <a:schemeClr val="bg1"/>
                </a:solidFill>
                <a:latin typeface="Trebuchet MS" panose="020B0603020202020204" pitchFamily="34" charset="0"/>
              </a:rPr>
              <a:t>Concrete </a:t>
            </a:r>
            <a:r>
              <a:rPr lang="en-US" sz="4000" u="sng" dirty="0">
                <a:solidFill>
                  <a:schemeClr val="tx1"/>
                </a:solidFill>
                <a:latin typeface="Trebuchet MS" panose="020B0603020202020204" pitchFamily="34" charset="0"/>
              </a:rPr>
              <a:t>Permeability</a:t>
            </a:r>
          </a:p>
        </p:txBody>
      </p:sp>
      <p:sp>
        <p:nvSpPr>
          <p:cNvPr id="10" name="Rettangolo 5">
            <a:extLst>
              <a:ext uri="{FF2B5EF4-FFF2-40B4-BE49-F238E27FC236}">
                <a16:creationId xmlns:a16="http://schemas.microsoft.com/office/drawing/2014/main" id="{51731883-A03F-47F3-8B8C-D63345D85883}"/>
              </a:ext>
            </a:extLst>
          </p:cNvPr>
          <p:cNvSpPr>
            <a:spLocks noGrp="1" noChangeArrowheads="1"/>
          </p:cNvSpPr>
          <p:nvPr>
            <p:ph idx="1"/>
          </p:nvPr>
        </p:nvSpPr>
        <p:spPr bwMode="auto">
          <a:xfrm>
            <a:off x="424613" y="1501944"/>
            <a:ext cx="579972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buFont typeface="Wingdings" panose="05000000000000000000" pitchFamily="2" charset="2"/>
              <a:buChar char="§"/>
            </a:pPr>
            <a:r>
              <a:rPr lang="en-US" sz="2000" dirty="0">
                <a:solidFill>
                  <a:schemeClr val="tx1">
                    <a:lumMod val="50000"/>
                  </a:schemeClr>
                </a:solidFill>
                <a:latin typeface="Trebuchet MS" panose="020B0603020202020204" pitchFamily="34" charset="0"/>
                <a:ea typeface="ＭＳ Ｐゴシック" charset="0"/>
                <a:cs typeface="Arial" panose="020B0604020202020204" pitchFamily="34" charset="0"/>
              </a:rPr>
              <a:t>Permeability: measure of how easy it is for water, air and other substances such as chloride ions to enter concrete</a:t>
            </a:r>
          </a:p>
          <a:p>
            <a:pPr>
              <a:spcBef>
                <a:spcPct val="20000"/>
              </a:spcBef>
              <a:buFont typeface="Wingdings" panose="05000000000000000000" pitchFamily="2" charset="2"/>
              <a:buChar char="§"/>
            </a:pPr>
            <a:r>
              <a:rPr lang="en-US" sz="2000" dirty="0">
                <a:solidFill>
                  <a:schemeClr val="tx1">
                    <a:lumMod val="50000"/>
                  </a:schemeClr>
                </a:solidFill>
                <a:latin typeface="Trebuchet MS" panose="020B0603020202020204" pitchFamily="34" charset="0"/>
                <a:ea typeface="ＭＳ Ｐゴシック" charset="0"/>
                <a:cs typeface="Arial" panose="020B0604020202020204" pitchFamily="34" charset="0"/>
              </a:rPr>
              <a:t>Larger pores allow easier entry, while </a:t>
            </a:r>
            <a:r>
              <a:rPr lang="en-US" sz="2000" b="1" dirty="0">
                <a:solidFill>
                  <a:schemeClr val="tx1">
                    <a:lumMod val="50000"/>
                  </a:schemeClr>
                </a:solidFill>
                <a:latin typeface="Trebuchet MS" panose="020B0603020202020204" pitchFamily="34" charset="0"/>
                <a:ea typeface="ＭＳ Ｐゴシック" charset="0"/>
                <a:cs typeface="Arial" panose="020B0604020202020204" pitchFamily="34" charset="0"/>
              </a:rPr>
              <a:t>smaller pores decrease the rate</a:t>
            </a:r>
          </a:p>
        </p:txBody>
      </p:sp>
      <p:sp>
        <p:nvSpPr>
          <p:cNvPr id="11" name="Rettangolo 5">
            <a:extLst>
              <a:ext uri="{FF2B5EF4-FFF2-40B4-BE49-F238E27FC236}">
                <a16:creationId xmlns:a16="http://schemas.microsoft.com/office/drawing/2014/main" id="{5270DF61-5B08-451C-85A1-51DFDD25483B}"/>
              </a:ext>
            </a:extLst>
          </p:cNvPr>
          <p:cNvSpPr txBox="1">
            <a:spLocks noChangeArrowheads="1"/>
          </p:cNvSpPr>
          <p:nvPr/>
        </p:nvSpPr>
        <p:spPr bwMode="auto">
          <a:xfrm>
            <a:off x="424613" y="3372829"/>
            <a:ext cx="8189995" cy="333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ct val="20000"/>
              </a:spcBef>
              <a:buFont typeface="Wingdings" panose="05000000000000000000" pitchFamily="2" charset="2"/>
              <a:buChar char="§"/>
            </a:pPr>
            <a:r>
              <a:rPr lang="en-US" sz="2000" dirty="0">
                <a:solidFill>
                  <a:schemeClr val="tx1">
                    <a:lumMod val="50000"/>
                  </a:schemeClr>
                </a:solidFill>
                <a:latin typeface="Trebuchet MS" panose="020B0603020202020204" pitchFamily="34" charset="0"/>
                <a:ea typeface="ＭＳ Ｐゴシック" charset="0"/>
                <a:cs typeface="TH SarabunPSK" panose="020B0502040204020203" pitchFamily="34" charset="-34"/>
              </a:rPr>
              <a:t>Measured with various methods:</a:t>
            </a:r>
          </a:p>
          <a:p>
            <a:pPr marL="685800" lvl="1" indent="-342900">
              <a:spcBef>
                <a:spcPct val="20000"/>
              </a:spcBef>
              <a:buFont typeface="+mj-lt"/>
              <a:buAutoNum type="arabicPeriod"/>
            </a:pPr>
            <a:r>
              <a:rPr lang="en-US" sz="2000" dirty="0">
                <a:solidFill>
                  <a:schemeClr val="tx1">
                    <a:lumMod val="50000"/>
                  </a:schemeClr>
                </a:solidFill>
                <a:latin typeface="Trebuchet MS" panose="020B0603020202020204" pitchFamily="34" charset="0"/>
                <a:ea typeface="ＭＳ Ｐゴシック" charset="0"/>
                <a:cs typeface="TH SarabunPSK" panose="020B0502040204020203" pitchFamily="34" charset="-34"/>
              </a:rPr>
              <a:t>Rapid chloride permeability test – ASTM C1202 “Electrical Indication of Concrete's Ability to Resist Chloride Ion Penetration”</a:t>
            </a:r>
          </a:p>
          <a:p>
            <a:pPr marL="685800" lvl="1" indent="-342900">
              <a:spcBef>
                <a:spcPct val="20000"/>
              </a:spcBef>
              <a:buFont typeface="+mj-lt"/>
              <a:buAutoNum type="arabicPeriod"/>
            </a:pPr>
            <a:r>
              <a:rPr lang="en-US" sz="2000" dirty="0">
                <a:solidFill>
                  <a:schemeClr val="tx1">
                    <a:lumMod val="50000"/>
                  </a:schemeClr>
                </a:solidFill>
                <a:latin typeface="Trebuchet MS" panose="020B0603020202020204" pitchFamily="34" charset="0"/>
                <a:ea typeface="ＭＳ Ｐゴシック" charset="0"/>
                <a:cs typeface="TH SarabunPSK" panose="020B0502040204020203" pitchFamily="34" charset="-34"/>
              </a:rPr>
              <a:t>Penetration test – AASHTO T 358-17 “Standard Test for Surface Resistivity Indication of Concrete’s Ability to Resist Chloride Ion Penetration”</a:t>
            </a:r>
          </a:p>
          <a:p>
            <a:pPr marL="685800" lvl="1" indent="-342900">
              <a:spcBef>
                <a:spcPct val="20000"/>
              </a:spcBef>
              <a:buFont typeface="+mj-lt"/>
              <a:buAutoNum type="arabicPeriod"/>
            </a:pPr>
            <a:r>
              <a:rPr lang="en-US" sz="2000" b="1" dirty="0">
                <a:solidFill>
                  <a:schemeClr val="tx1">
                    <a:lumMod val="50000"/>
                  </a:schemeClr>
                </a:solidFill>
                <a:latin typeface="Trebuchet MS" panose="020B0603020202020204" pitchFamily="34" charset="0"/>
                <a:ea typeface="ＭＳ Ｐゴシック" charset="0"/>
                <a:cs typeface="TH SarabunPSK" panose="020B0502040204020203" pitchFamily="34" charset="-34"/>
              </a:rPr>
              <a:t>Formation Factor </a:t>
            </a:r>
            <a:r>
              <a:rPr lang="en-US" sz="2000" dirty="0">
                <a:solidFill>
                  <a:schemeClr val="tx1">
                    <a:lumMod val="50000"/>
                  </a:schemeClr>
                </a:solidFill>
                <a:latin typeface="Trebuchet MS" panose="020B0603020202020204" pitchFamily="34" charset="0"/>
                <a:ea typeface="ＭＳ Ｐゴシック" charset="0"/>
                <a:cs typeface="TH SarabunPSK" panose="020B0502040204020203" pitchFamily="34" charset="-34"/>
              </a:rPr>
              <a:t>– The Standard Method of Test for Electrical Resistivity of a Concrete Cylinder Tested in a Uniaxial Resistance Test (AASHTO TP119) </a:t>
            </a:r>
          </a:p>
        </p:txBody>
      </p:sp>
    </p:spTree>
    <p:extLst>
      <p:ext uri="{BB962C8B-B14F-4D97-AF65-F5344CB8AC3E}">
        <p14:creationId xmlns:p14="http://schemas.microsoft.com/office/powerpoint/2010/main" val="406261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2FFDDA6-9454-644C-9F63-2511A75E3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20" y="1552834"/>
            <a:ext cx="7965969" cy="491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89D2E221-BEF9-904C-AA77-A864D9F5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11" y="1887144"/>
            <a:ext cx="8497068" cy="4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4">
            <a:extLst>
              <a:ext uri="{FF2B5EF4-FFF2-40B4-BE49-F238E27FC236}">
                <a16:creationId xmlns:a16="http://schemas.microsoft.com/office/drawing/2014/main" id="{7BE926CE-9139-46BB-98D6-232AB5D0CA43}"/>
              </a:ext>
            </a:extLst>
          </p:cNvPr>
          <p:cNvSpPr txBox="1">
            <a:spLocks noGrp="1"/>
          </p:cNvSpPr>
          <p:nvPr>
            <p:ph type="title"/>
          </p:nvPr>
        </p:nvSpPr>
        <p:spPr>
          <a:xfrm>
            <a:off x="288757" y="200647"/>
            <a:ext cx="8358232" cy="1142500"/>
          </a:xfrm>
          <a:prstGeom prst="rect">
            <a:avLst/>
          </a:prstGeom>
          <a:solidFill>
            <a:schemeClr val="accent2"/>
          </a:solidFill>
        </p:spPr>
        <p:txBody>
          <a:bodyPr vert="horz" lIns="68580" tIns="34290" rIns="68580" bIns="3429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4400" dirty="0">
                <a:solidFill>
                  <a:schemeClr val="tx1"/>
                </a:solidFill>
                <a:latin typeface="Trebuchet MS" panose="020B0603020202020204" pitchFamily="34" charset="0"/>
              </a:rPr>
              <a:t>Permeability Testing</a:t>
            </a:r>
            <a:br>
              <a:rPr lang="en-US" sz="4400" dirty="0">
                <a:solidFill>
                  <a:schemeClr val="tx1"/>
                </a:solidFill>
                <a:latin typeface="Trebuchet MS" panose="020B0603020202020204" pitchFamily="34" charset="0"/>
              </a:rPr>
            </a:br>
            <a:r>
              <a:rPr lang="en-US" sz="4000" dirty="0">
                <a:solidFill>
                  <a:schemeClr val="bg1"/>
                </a:solidFill>
                <a:latin typeface="Trebuchet MS" panose="020B0603020202020204" pitchFamily="34" charset="0"/>
              </a:rPr>
              <a:t>ASTM C1202</a:t>
            </a:r>
            <a:endParaRPr lang="en-US" sz="4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45561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86439" y="105444"/>
            <a:ext cx="8571122" cy="1372759"/>
          </a:xfrm>
          <a:solidFill>
            <a:schemeClr val="accent2"/>
          </a:solidFill>
        </p:spPr>
        <p:txBody>
          <a:bodyPr>
            <a:normAutofit/>
          </a:bodyPr>
          <a:lstStyle/>
          <a:p>
            <a:pPr eaLnBrk="1" hangingPunct="1"/>
            <a:r>
              <a:rPr lang="en-US" altLang="en-US" dirty="0">
                <a:solidFill>
                  <a:schemeClr val="bg1"/>
                </a:solidFill>
                <a:latin typeface="Trebuchet MS" panose="020B0603020202020204" pitchFamily="34" charset="0"/>
              </a:rPr>
              <a:t>Effect of </a:t>
            </a:r>
            <a:r>
              <a:rPr lang="en-US" altLang="en-US" dirty="0">
                <a:latin typeface="Trebuchet MS" panose="020B0603020202020204" pitchFamily="34" charset="0"/>
              </a:rPr>
              <a:t>Age on Coulombs </a:t>
            </a:r>
            <a:r>
              <a:rPr lang="en-US" altLang="en-US" dirty="0">
                <a:solidFill>
                  <a:schemeClr val="bg1"/>
                </a:solidFill>
                <a:latin typeface="Trebuchet MS" panose="020B0603020202020204" pitchFamily="34" charset="0"/>
              </a:rPr>
              <a:t>with Slag Cement</a:t>
            </a:r>
          </a:p>
        </p:txBody>
      </p:sp>
      <p:pic>
        <p:nvPicPr>
          <p:cNvPr id="165891" name="Picture 3"/>
          <p:cNvPicPr>
            <a:picLocks noGrp="1" noChangeAspect="1" noChangeArrowheads="1"/>
          </p:cNvPicPr>
          <p:nvPr>
            <p:ph type="body" idx="4294967295"/>
          </p:nvPr>
        </p:nvPicPr>
        <p:blipFill rotWithShape="1">
          <a:blip r:embed="rId4">
            <a:extLst>
              <a:ext uri="{28A0092B-C50C-407E-A947-70E740481C1C}">
                <a14:useLocalDpi xmlns:a14="http://schemas.microsoft.com/office/drawing/2010/main" val="0"/>
              </a:ext>
            </a:extLst>
          </a:blip>
          <a:srcRect t="2416" b="1464"/>
          <a:stretch/>
        </p:blipFill>
        <p:spPr>
          <a:xfrm>
            <a:off x="884257" y="1594190"/>
            <a:ext cx="7772400" cy="5053013"/>
          </a:xfrm>
        </p:spPr>
      </p:pic>
      <p:sp>
        <p:nvSpPr>
          <p:cNvPr id="165892" name="Text Box 4"/>
          <p:cNvSpPr txBox="1">
            <a:spLocks noChangeArrowheads="1"/>
          </p:cNvSpPr>
          <p:nvPr/>
        </p:nvSpPr>
        <p:spPr bwMode="auto">
          <a:xfrm>
            <a:off x="6828601" y="6560857"/>
            <a:ext cx="26688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Trebuchet MS" panose="020B0603020202020204" pitchFamily="34" charset="0"/>
              </a:rPr>
              <a:t>M. Thomas data</a:t>
            </a:r>
          </a:p>
        </p:txBody>
      </p:sp>
      <p:sp>
        <p:nvSpPr>
          <p:cNvPr id="6" name="Slide Number Placeholder 3">
            <a:extLst>
              <a:ext uri="{FF2B5EF4-FFF2-40B4-BE49-F238E27FC236}">
                <a16:creationId xmlns:a16="http://schemas.microsoft.com/office/drawing/2014/main" id="{2A8DB21D-2E0B-41B1-B430-16B47834B7FF}"/>
              </a:ext>
            </a:extLst>
          </p:cNvPr>
          <p:cNvSpPr txBox="1">
            <a:spLocks/>
          </p:cNvSpPr>
          <p:nvPr/>
        </p:nvSpPr>
        <p:spPr>
          <a:xfrm>
            <a:off x="6934200" y="6356350"/>
            <a:ext cx="2133600" cy="365125"/>
          </a:xfrm>
          <a:prstGeom prst="rect">
            <a:avLst/>
          </a:prstGeom>
        </p:spPr>
        <p:txBody>
          <a:bodyPr vert="horz" lIns="91440" tIns="45720" rIns="91440" bIns="45720" rtlCol="0" anchor="ctr"/>
          <a:lstStyle>
            <a:defPPr>
              <a:defRPr lang="en-US"/>
            </a:defPPr>
            <a:lvl1pPr algn="r">
              <a:defRPr sz="1200">
                <a:solidFill>
                  <a:schemeClr val="tx1">
                    <a:lumMod val="75000"/>
                    <a:lumOff val="2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1D62C3-F02C-44ED-B4E4-012F2829E7BF}" type="slidenum">
              <a:rPr kumimoji="0" lang="en-US" sz="12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
        <p:nvSpPr>
          <p:cNvPr id="7" name="Text Box 4">
            <a:extLst>
              <a:ext uri="{FF2B5EF4-FFF2-40B4-BE49-F238E27FC236}">
                <a16:creationId xmlns:a16="http://schemas.microsoft.com/office/drawing/2014/main" id="{46EA5DD7-8D85-4D8F-9A45-DD80471109ED}"/>
              </a:ext>
            </a:extLst>
          </p:cNvPr>
          <p:cNvSpPr txBox="1">
            <a:spLocks noChangeArrowheads="1"/>
          </p:cNvSpPr>
          <p:nvPr/>
        </p:nvSpPr>
        <p:spPr bwMode="auto">
          <a:xfrm>
            <a:off x="2273300" y="4855226"/>
            <a:ext cx="213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ASTM C1202</a:t>
            </a:r>
          </a:p>
        </p:txBody>
      </p:sp>
    </p:spTree>
    <p:custDataLst>
      <p:tags r:id="rId1"/>
    </p:custDataLst>
    <p:extLst>
      <p:ext uri="{BB962C8B-B14F-4D97-AF65-F5344CB8AC3E}">
        <p14:creationId xmlns:p14="http://schemas.microsoft.com/office/powerpoint/2010/main" val="250417662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idx="4294967295"/>
          </p:nvPr>
        </p:nvSpPr>
        <p:spPr>
          <a:xfrm>
            <a:off x="318499" y="0"/>
            <a:ext cx="8352890" cy="1413711"/>
          </a:xfrm>
          <a:solidFill>
            <a:schemeClr val="bg1"/>
          </a:solidFill>
        </p:spPr>
        <p:txBody>
          <a:bodyPr>
            <a:normAutofit fontScale="90000"/>
          </a:bodyPr>
          <a:lstStyle/>
          <a:p>
            <a:pPr>
              <a:lnSpc>
                <a:spcPct val="80000"/>
              </a:lnSpc>
            </a:pPr>
            <a:r>
              <a:rPr lang="en-CA" dirty="0">
                <a:latin typeface="Trebuchet MS" panose="020B0603020202020204" pitchFamily="34" charset="0"/>
              </a:rPr>
              <a:t>Chloride</a:t>
            </a:r>
            <a:r>
              <a:rPr lang="en-CA" dirty="0">
                <a:solidFill>
                  <a:schemeClr val="bg1"/>
                </a:solidFill>
                <a:latin typeface="Trebuchet MS" panose="020B0603020202020204" pitchFamily="34" charset="0"/>
              </a:rPr>
              <a:t> </a:t>
            </a:r>
            <a:r>
              <a:rPr lang="en-CA" dirty="0">
                <a:latin typeface="Trebuchet MS" panose="020B0603020202020204" pitchFamily="34" charset="0"/>
              </a:rPr>
              <a:t>Ingress </a:t>
            </a:r>
            <a:r>
              <a:rPr lang="en-CA" dirty="0">
                <a:solidFill>
                  <a:schemeClr val="accent1"/>
                </a:solidFill>
                <a:latin typeface="Trebuchet MS" panose="020B0603020202020204" pitchFamily="34" charset="0"/>
              </a:rPr>
              <a:t>measurement on c</a:t>
            </a:r>
            <a:r>
              <a:rPr lang="en-US" altLang="en-US" dirty="0" err="1">
                <a:solidFill>
                  <a:schemeClr val="accent1"/>
                </a:solidFill>
                <a:latin typeface="Trebuchet MS" panose="020B0603020202020204" pitchFamily="34" charset="0"/>
              </a:rPr>
              <a:t>oncrete</a:t>
            </a:r>
            <a:r>
              <a:rPr lang="en-US" altLang="en-US" dirty="0">
                <a:solidFill>
                  <a:schemeClr val="accent1"/>
                </a:solidFill>
                <a:latin typeface="Trebuchet MS" panose="020B0603020202020204" pitchFamily="34" charset="0"/>
              </a:rPr>
              <a:t> pavements after 2 years </a:t>
            </a:r>
            <a:r>
              <a:rPr lang="en-US" altLang="en-US" sz="2700" dirty="0">
                <a:solidFill>
                  <a:schemeClr val="accent1"/>
                </a:solidFill>
                <a:latin typeface="Trebuchet MS" panose="020B0603020202020204" pitchFamily="34" charset="0"/>
              </a:rPr>
              <a:t>(Picton, ON)</a:t>
            </a:r>
            <a:endParaRPr lang="en-US" altLang="en-US" dirty="0">
              <a:solidFill>
                <a:schemeClr val="accent1"/>
              </a:solidFill>
            </a:endParaRPr>
          </a:p>
        </p:txBody>
      </p:sp>
      <p:pic>
        <p:nvPicPr>
          <p:cNvPr id="483331" name="Picture 3" descr="40dBD(pre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57" y="1472541"/>
            <a:ext cx="8284973" cy="412556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83332" name="Text Box 4"/>
          <p:cNvSpPr txBox="1">
            <a:spLocks noChangeArrowheads="1"/>
          </p:cNvSpPr>
          <p:nvPr/>
        </p:nvSpPr>
        <p:spPr bwMode="auto">
          <a:xfrm>
            <a:off x="4205356" y="3200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a:ea typeface="+mn-ea"/>
                <a:cs typeface="+mn-cs"/>
              </a:rPr>
              <a:t>Portland Cement Mix</a:t>
            </a:r>
          </a:p>
        </p:txBody>
      </p:sp>
      <p:sp>
        <p:nvSpPr>
          <p:cNvPr id="483333" name="Text Box 5"/>
          <p:cNvSpPr txBox="1">
            <a:spLocks noChangeArrowheads="1"/>
          </p:cNvSpPr>
          <p:nvPr/>
        </p:nvSpPr>
        <p:spPr bwMode="auto">
          <a:xfrm>
            <a:off x="4662556" y="3657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a:ea typeface="+mn-ea"/>
                <a:cs typeface="+mn-cs"/>
              </a:rPr>
              <a:t>35% Slag Mix</a:t>
            </a:r>
          </a:p>
        </p:txBody>
      </p:sp>
      <p:sp>
        <p:nvSpPr>
          <p:cNvPr id="483334" name="Line 6"/>
          <p:cNvSpPr>
            <a:spLocks noChangeShapeType="1"/>
          </p:cNvSpPr>
          <p:nvPr/>
        </p:nvSpPr>
        <p:spPr bwMode="auto">
          <a:xfrm flipH="1">
            <a:off x="3717994" y="3429000"/>
            <a:ext cx="563562" cy="187325"/>
          </a:xfrm>
          <a:prstGeom prst="line">
            <a:avLst/>
          </a:prstGeom>
          <a:noFill/>
          <a:ln w="222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a:ea typeface="+mn-ea"/>
              <a:cs typeface="+mn-cs"/>
            </a:endParaRPr>
          </a:p>
        </p:txBody>
      </p:sp>
      <p:sp>
        <p:nvSpPr>
          <p:cNvPr id="483335" name="Line 7"/>
          <p:cNvSpPr>
            <a:spLocks noChangeShapeType="1"/>
          </p:cNvSpPr>
          <p:nvPr/>
        </p:nvSpPr>
        <p:spPr bwMode="auto">
          <a:xfrm flipH="1">
            <a:off x="3070294" y="3886200"/>
            <a:ext cx="1592262" cy="30480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a:ea typeface="+mn-ea"/>
              <a:cs typeface="+mn-cs"/>
            </a:endParaRPr>
          </a:p>
        </p:txBody>
      </p:sp>
      <p:sp>
        <p:nvSpPr>
          <p:cNvPr id="483336" name="Text Box 8"/>
          <p:cNvSpPr txBox="1">
            <a:spLocks noChangeArrowheads="1"/>
          </p:cNvSpPr>
          <p:nvPr/>
        </p:nvSpPr>
        <p:spPr bwMode="auto">
          <a:xfrm>
            <a:off x="5041967" y="423677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prstClr val="white"/>
                </a:solidFill>
                <a:effectLst/>
                <a:uLnTx/>
                <a:uFillTx/>
                <a:latin typeface="Arial"/>
                <a:ea typeface="+mn-ea"/>
                <a:cs typeface="+mn-cs"/>
              </a:rPr>
              <a:t>35% Slag + 5% SF</a:t>
            </a:r>
          </a:p>
        </p:txBody>
      </p:sp>
      <p:sp>
        <p:nvSpPr>
          <p:cNvPr id="483337" name="Line 9"/>
          <p:cNvSpPr>
            <a:spLocks noChangeShapeType="1"/>
          </p:cNvSpPr>
          <p:nvPr/>
        </p:nvSpPr>
        <p:spPr bwMode="auto">
          <a:xfrm flipH="1">
            <a:off x="2781369" y="4419600"/>
            <a:ext cx="2262187" cy="276225"/>
          </a:xfrm>
          <a:prstGeom prst="line">
            <a:avLst/>
          </a:prstGeom>
          <a:noFill/>
          <a:ln w="222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a:ea typeface="+mn-ea"/>
              <a:cs typeface="+mn-cs"/>
            </a:endParaRPr>
          </a:p>
        </p:txBody>
      </p:sp>
      <p:sp>
        <p:nvSpPr>
          <p:cNvPr id="483338" name="Text Box 10"/>
          <p:cNvSpPr txBox="1">
            <a:spLocks noChangeArrowheads="1"/>
          </p:cNvSpPr>
          <p:nvPr/>
        </p:nvSpPr>
        <p:spPr bwMode="auto">
          <a:xfrm>
            <a:off x="5933820" y="6427447"/>
            <a:ext cx="41658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err="1">
                <a:ln>
                  <a:noFill/>
                </a:ln>
                <a:solidFill>
                  <a:srgbClr val="333333"/>
                </a:solidFill>
                <a:effectLst/>
                <a:uLnTx/>
                <a:uFillTx/>
                <a:latin typeface="Trebuchet MS" panose="020B0603020202020204" pitchFamily="34" charset="0"/>
              </a:rPr>
              <a:t>Bleszynski</a:t>
            </a:r>
            <a:r>
              <a:rPr kumimoji="0" lang="en-US" altLang="en-US" sz="1400" b="0" i="0" u="none" strike="noStrike" kern="1200" cap="none" spc="0" normalizeH="0" baseline="0" noProof="0" dirty="0">
                <a:ln>
                  <a:noFill/>
                </a:ln>
                <a:solidFill>
                  <a:srgbClr val="333333"/>
                </a:solidFill>
                <a:effectLst/>
                <a:uLnTx/>
                <a:uFillTx/>
                <a:latin typeface="Trebuchet MS" panose="020B0603020202020204" pitchFamily="34" charset="0"/>
              </a:rPr>
              <a:t>, Hooton, Thomas, 2001</a:t>
            </a:r>
          </a:p>
        </p:txBody>
      </p:sp>
      <p:sp>
        <p:nvSpPr>
          <p:cNvPr id="13" name="TextBox 12">
            <a:extLst>
              <a:ext uri="{FF2B5EF4-FFF2-40B4-BE49-F238E27FC236}">
                <a16:creationId xmlns:a16="http://schemas.microsoft.com/office/drawing/2014/main" id="{52F1A481-B15E-4C78-B54E-653A59EF12E6}"/>
              </a:ext>
            </a:extLst>
          </p:cNvPr>
          <p:cNvSpPr txBox="1"/>
          <p:nvPr/>
        </p:nvSpPr>
        <p:spPr>
          <a:xfrm>
            <a:off x="2162710" y="5616718"/>
            <a:ext cx="6628543" cy="369332"/>
          </a:xfrm>
          <a:prstGeom prst="rect">
            <a:avLst/>
          </a:prstGeom>
          <a:noFill/>
        </p:spPr>
        <p:txBody>
          <a:bodyPr wrap="square">
            <a:spAutoFit/>
          </a:bodyPr>
          <a:lstStyle/>
          <a:p>
            <a:r>
              <a:rPr lang="en-US" altLang="en-US" sz="1800" dirty="0">
                <a:solidFill>
                  <a:schemeClr val="accent1"/>
                </a:solidFill>
              </a:rPr>
              <a:t>(40 Day Chloride Ponding Results on Cores, ASTM C1556)</a:t>
            </a:r>
            <a:endParaRPr lang="en-US" dirty="0"/>
          </a:p>
        </p:txBody>
      </p:sp>
    </p:spTree>
    <p:custDataLst>
      <p:tags r:id="rId1"/>
    </p:custDataLst>
    <p:extLst>
      <p:ext uri="{BB962C8B-B14F-4D97-AF65-F5344CB8AC3E}">
        <p14:creationId xmlns:p14="http://schemas.microsoft.com/office/powerpoint/2010/main" val="2575778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71525" y="1967266"/>
            <a:ext cx="1971675" cy="2547257"/>
          </a:xfrm>
          <a:noFill/>
        </p:spPr>
        <p:txBody>
          <a:bodyPr anchor="ctr">
            <a:normAutofit/>
          </a:bodyPr>
          <a:lstStyle/>
          <a:p>
            <a:pPr algn="ctr"/>
            <a:r>
              <a:rPr lang="en-CA" sz="1900">
                <a:solidFill>
                  <a:srgbClr val="FFFFFF"/>
                </a:solidFill>
                <a:latin typeface="Trebuchet MS" panose="020B0603020202020204" pitchFamily="34" charset="0"/>
              </a:rPr>
              <a:t>50% Slag industrial concrete pavement slabs after 10 years field exposure to F/T and de-icers</a:t>
            </a:r>
          </a:p>
        </p:txBody>
      </p:sp>
      <p:pic>
        <p:nvPicPr>
          <p:cNvPr id="9218" name="Picture 2" descr="L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2987" y="1520764"/>
            <a:ext cx="5085525" cy="381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a:extLst>
              <a:ext uri="{FF2B5EF4-FFF2-40B4-BE49-F238E27FC236}">
                <a16:creationId xmlns:a16="http://schemas.microsoft.com/office/drawing/2014/main" id="{6340F56B-F0A6-4047-9F76-C3968FD87CE1}"/>
              </a:ext>
            </a:extLst>
          </p:cNvPr>
          <p:cNvSpPr txBox="1">
            <a:spLocks/>
          </p:cNvSpPr>
          <p:nvPr/>
        </p:nvSpPr>
        <p:spPr>
          <a:xfrm>
            <a:off x="6934200" y="6356350"/>
            <a:ext cx="2133600" cy="365125"/>
          </a:xfrm>
          <a:prstGeom prst="rect">
            <a:avLst/>
          </a:prstGeom>
        </p:spPr>
        <p:txBody>
          <a:bodyPr vert="horz" lIns="91440" tIns="45720" rIns="91440" bIns="45720" rtlCol="0" anchor="ctr"/>
          <a:lstStyle>
            <a:defPPr>
              <a:defRPr lang="en-US"/>
            </a:defPPr>
            <a:lvl1pPr algn="r">
              <a:defRPr sz="1200">
                <a:solidFill>
                  <a:schemeClr val="tx1">
                    <a:lumMod val="75000"/>
                    <a:lumOff val="2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F71D62C3-F02C-44ED-B4E4-012F2829E7BF}" type="slidenum">
              <a:rPr kumimoji="0" lang="en-US" sz="12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sp>
        <p:nvSpPr>
          <p:cNvPr id="6" name="Content Placeholder 5"/>
          <p:cNvSpPr>
            <a:spLocks noGrp="1"/>
          </p:cNvSpPr>
          <p:nvPr>
            <p:ph idx="4294967295"/>
          </p:nvPr>
        </p:nvSpPr>
        <p:spPr>
          <a:xfrm>
            <a:off x="4181581" y="5334908"/>
            <a:ext cx="3801439" cy="243959"/>
          </a:xfrm>
        </p:spPr>
        <p:txBody>
          <a:bodyPr>
            <a:normAutofit lnSpcReduction="10000"/>
          </a:bodyPr>
          <a:lstStyle/>
          <a:p>
            <a:pPr marL="177800" indent="0">
              <a:buNone/>
            </a:pPr>
            <a:r>
              <a:rPr lang="en-CA" sz="1200" dirty="0">
                <a:solidFill>
                  <a:srgbClr val="333333"/>
                </a:solidFill>
                <a:latin typeface="Trebuchet MS" panose="020B0603020202020204" pitchFamily="34" charset="0"/>
              </a:rPr>
              <a:t>Boyd &amp; Hooton ASCE.  J. </a:t>
            </a:r>
            <a:r>
              <a:rPr lang="en-CA" sz="1200" dirty="0" err="1">
                <a:solidFill>
                  <a:srgbClr val="333333"/>
                </a:solidFill>
                <a:latin typeface="Trebuchet MS" panose="020B0603020202020204" pitchFamily="34" charset="0"/>
              </a:rPr>
              <a:t>Matls</a:t>
            </a:r>
            <a:r>
              <a:rPr lang="en-CA" sz="1200" dirty="0">
                <a:solidFill>
                  <a:srgbClr val="333333"/>
                </a:solidFill>
                <a:latin typeface="Trebuchet MS" panose="020B0603020202020204" pitchFamily="34" charset="0"/>
              </a:rPr>
              <a:t> in Civil Eng. 2009 </a:t>
            </a:r>
          </a:p>
        </p:txBody>
      </p:sp>
    </p:spTree>
    <p:custDataLst>
      <p:tags r:id="rId1"/>
    </p:custDataLst>
    <p:extLst>
      <p:ext uri="{BB962C8B-B14F-4D97-AF65-F5344CB8AC3E}">
        <p14:creationId xmlns:p14="http://schemas.microsoft.com/office/powerpoint/2010/main" val="1044991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1454"/>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2034809" y="-231097"/>
            <a:ext cx="9590714" cy="1905102"/>
          </a:xfrm>
        </p:spPr>
        <p:txBody>
          <a:bodyPr>
            <a:normAutofit/>
          </a:bodyPr>
          <a:lstStyle/>
          <a:p>
            <a:r>
              <a:rPr lang="en-US" dirty="0">
                <a:solidFill>
                  <a:schemeClr val="bg1"/>
                </a:solidFill>
              </a:rPr>
              <a:t>Todays Speaker</a:t>
            </a:r>
          </a:p>
        </p:txBody>
      </p:sp>
      <p:sp>
        <p:nvSpPr>
          <p:cNvPr id="5" name="Subtitle 2">
            <a:extLst>
              <a:ext uri="{FF2B5EF4-FFF2-40B4-BE49-F238E27FC236}">
                <a16:creationId xmlns:a16="http://schemas.microsoft.com/office/drawing/2014/main" id="{FB9CDE30-6F50-84C0-7597-83889C8DB88B}"/>
              </a:ext>
            </a:extLst>
          </p:cNvPr>
          <p:cNvSpPr>
            <a:spLocks noGrp="1"/>
          </p:cNvSpPr>
          <p:nvPr>
            <p:ph type="subTitle" idx="1"/>
          </p:nvPr>
        </p:nvSpPr>
        <p:spPr>
          <a:xfrm>
            <a:off x="3373513" y="1794197"/>
            <a:ext cx="5202315" cy="3878633"/>
          </a:xfrm>
        </p:spPr>
        <p:txBody>
          <a:bodyPr>
            <a:normAutofit fontScale="85000" lnSpcReduction="20000"/>
          </a:bodyPr>
          <a:lstStyle/>
          <a:p>
            <a:pPr algn="l"/>
            <a:r>
              <a:rPr lang="en-US" dirty="0">
                <a:solidFill>
                  <a:schemeClr val="bg1"/>
                </a:solidFill>
              </a:rPr>
              <a:t>Jay Whitt is with Lehigh Cement as a technical service engineer in this local region, including Ohio and Indiana region.  </a:t>
            </a:r>
          </a:p>
          <a:p>
            <a:pPr algn="l"/>
            <a:r>
              <a:rPr lang="en-US" dirty="0">
                <a:solidFill>
                  <a:schemeClr val="bg1"/>
                </a:solidFill>
              </a:rPr>
              <a:t>He has been in the cement and concrete industry since 2000 specializing in providing product technical support to customers while managing innovative portfolios including research, lab testing, and customer implementation.  </a:t>
            </a:r>
          </a:p>
          <a:p>
            <a:pPr algn="l"/>
            <a:r>
              <a:rPr lang="en-US" dirty="0">
                <a:solidFill>
                  <a:schemeClr val="bg1"/>
                </a:solidFill>
              </a:rPr>
              <a:t>He is active in ACI National committees on Hydraulic Cement, Slag Cement, and Mass Concrete.  Jay earned a BS and MS in Civil Engineering from the University of Akron where he co-opted with ODOT construction in District #4, completed research in Slag Cement, and raced concrete canoes.</a:t>
            </a:r>
          </a:p>
        </p:txBody>
      </p:sp>
      <p:pic>
        <p:nvPicPr>
          <p:cNvPr id="6" name="Picture 5">
            <a:extLst>
              <a:ext uri="{FF2B5EF4-FFF2-40B4-BE49-F238E27FC236}">
                <a16:creationId xmlns:a16="http://schemas.microsoft.com/office/drawing/2014/main" id="{292C1FD1-E966-0F8C-C625-C89419D6B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44" y="2016955"/>
            <a:ext cx="2433405" cy="2224827"/>
          </a:xfrm>
          <a:prstGeom prst="rect">
            <a:avLst/>
          </a:prstGeom>
        </p:spPr>
      </p:pic>
    </p:spTree>
    <p:extLst>
      <p:ext uri="{BB962C8B-B14F-4D97-AF65-F5344CB8AC3E}">
        <p14:creationId xmlns:p14="http://schemas.microsoft.com/office/powerpoint/2010/main" val="1313442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121185" y="129831"/>
            <a:ext cx="3834365" cy="3137351"/>
          </a:xfrm>
          <a:solidFill>
            <a:schemeClr val="accent2"/>
          </a:solidFill>
        </p:spPr>
        <p:txBody>
          <a:bodyPr>
            <a:noAutofit/>
          </a:bodyPr>
          <a:lstStyle/>
          <a:p>
            <a:r>
              <a:rPr lang="en-US" altLang="en-US" sz="3600" dirty="0">
                <a:latin typeface="Trebuchet MS" panose="020B0603020202020204" pitchFamily="34" charset="0"/>
              </a:rPr>
              <a:t>Delaware: </a:t>
            </a:r>
            <a:br>
              <a:rPr lang="en-US" altLang="en-US" sz="3600" dirty="0">
                <a:latin typeface="Trebuchet MS" panose="020B0603020202020204" pitchFamily="34" charset="0"/>
              </a:rPr>
            </a:br>
            <a:r>
              <a:rPr lang="en-US" altLang="en-US" sz="3600" dirty="0">
                <a:latin typeface="Trebuchet MS" panose="020B0603020202020204" pitchFamily="34" charset="0"/>
              </a:rPr>
              <a:t>Route 1 SB 10 year old slag pavements, </a:t>
            </a:r>
            <a:br>
              <a:rPr lang="en-US" altLang="en-US" sz="3600" dirty="0">
                <a:latin typeface="Trebuchet MS" panose="020B0603020202020204" pitchFamily="34" charset="0"/>
              </a:rPr>
            </a:br>
            <a:r>
              <a:rPr lang="en-US" altLang="en-US" sz="3600" dirty="0">
                <a:solidFill>
                  <a:schemeClr val="bg1"/>
                </a:solidFill>
                <a:latin typeface="Trebuchet MS" panose="020B0603020202020204" pitchFamily="34" charset="0"/>
              </a:rPr>
              <a:t>35 and 50% slag cement</a:t>
            </a:r>
          </a:p>
        </p:txBody>
      </p:sp>
      <p:pic>
        <p:nvPicPr>
          <p:cNvPr id="529411" name="Picture 3" descr="100_130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301646" y="0"/>
            <a:ext cx="4677733" cy="3351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9412" name="Picture 4" descr="100_1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646" y="3429000"/>
            <a:ext cx="4677732" cy="3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4" name="Picture 6" descr="100_1305"/>
          <p:cNvPicPr>
            <a:picLocks noChangeAspect="1" noChangeArrowheads="1"/>
          </p:cNvPicPr>
          <p:nvPr/>
        </p:nvPicPr>
        <p:blipFill rotWithShape="1">
          <a:blip r:embed="rId5">
            <a:extLst>
              <a:ext uri="{28A0092B-C50C-407E-A947-70E740481C1C}">
                <a14:useLocalDpi xmlns:a14="http://schemas.microsoft.com/office/drawing/2010/main" val="0"/>
              </a:ext>
            </a:extLst>
          </a:blip>
          <a:srcRect l="14571"/>
          <a:stretch/>
        </p:blipFill>
        <p:spPr bwMode="auto">
          <a:xfrm>
            <a:off x="164622" y="3429000"/>
            <a:ext cx="3919920" cy="329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a:extLst>
              <a:ext uri="{FF2B5EF4-FFF2-40B4-BE49-F238E27FC236}">
                <a16:creationId xmlns:a16="http://schemas.microsoft.com/office/drawing/2014/main" id="{A0D7C5F7-4DB5-4A2C-B569-8C7FB1AD327E}"/>
              </a:ext>
            </a:extLst>
          </p:cNvPr>
          <p:cNvSpPr txBox="1">
            <a:spLocks/>
          </p:cNvSpPr>
          <p:nvPr/>
        </p:nvSpPr>
        <p:spPr>
          <a:xfrm>
            <a:off x="6934200" y="6356350"/>
            <a:ext cx="2133600" cy="365125"/>
          </a:xfrm>
          <a:prstGeom prst="rect">
            <a:avLst/>
          </a:prstGeom>
        </p:spPr>
        <p:txBody>
          <a:bodyPr vert="horz" lIns="91440" tIns="45720" rIns="91440" bIns="45720" rtlCol="0" anchor="ctr"/>
          <a:lstStyle>
            <a:defPPr>
              <a:defRPr lang="en-US"/>
            </a:defPPr>
            <a:lvl1pPr algn="r">
              <a:defRPr sz="1200">
                <a:solidFill>
                  <a:schemeClr val="tx1">
                    <a:lumMod val="75000"/>
                    <a:lumOff val="2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1D62C3-F02C-44ED-B4E4-012F2829E7BF}" type="slidenum">
              <a:rPr kumimoji="0" lang="en-US" sz="1200" b="0" i="0" u="none" strike="noStrike" kern="1200" cap="none" spc="0" normalizeH="0" baseline="0" noProof="0">
                <a:ln>
                  <a:noFill/>
                </a:ln>
                <a:solidFill>
                  <a:prstClr val="black">
                    <a:lumMod val="75000"/>
                    <a:lumOff val="2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077793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26CD2-1B4E-4EF9-A4B6-9EC581140A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41" t="4069" r="17850" b="-411"/>
          <a:stretch/>
        </p:blipFill>
        <p:spPr bwMode="auto">
          <a:xfrm>
            <a:off x="187288" y="223482"/>
            <a:ext cx="2652543" cy="632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91A9AED-6708-4EFA-9618-9C61468ECA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494" b="14144"/>
          <a:stretch/>
        </p:blipFill>
        <p:spPr>
          <a:xfrm rot="5400000">
            <a:off x="4326562" y="1994372"/>
            <a:ext cx="6345874" cy="2765232"/>
          </a:xfrm>
          <a:prstGeom prst="rect">
            <a:avLst/>
          </a:prstGeom>
        </p:spPr>
      </p:pic>
      <p:pic>
        <p:nvPicPr>
          <p:cNvPr id="9" name="Picture 8">
            <a:extLst>
              <a:ext uri="{FF2B5EF4-FFF2-40B4-BE49-F238E27FC236}">
                <a16:creationId xmlns:a16="http://schemas.microsoft.com/office/drawing/2014/main" id="{81C32827-B9AA-4907-8CD7-5F911CF77219}"/>
              </a:ext>
            </a:extLst>
          </p:cNvPr>
          <p:cNvPicPr>
            <a:picLocks noChangeAspect="1"/>
          </p:cNvPicPr>
          <p:nvPr/>
        </p:nvPicPr>
        <p:blipFill rotWithShape="1">
          <a:blip r:embed="rId4">
            <a:extLst>
              <a:ext uri="{28A0092B-C50C-407E-A947-70E740481C1C}">
                <a14:useLocalDpi xmlns:a14="http://schemas.microsoft.com/office/drawing/2010/main" val="0"/>
              </a:ext>
            </a:extLst>
          </a:blip>
          <a:srcRect l="38781" t="39845" r="29803" b="11798"/>
          <a:stretch/>
        </p:blipFill>
        <p:spPr>
          <a:xfrm>
            <a:off x="3027118" y="223482"/>
            <a:ext cx="2765232" cy="632644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B1494AAD-CD01-4308-889C-CF96D65FD458}"/>
              </a:ext>
            </a:extLst>
          </p:cNvPr>
          <p:cNvSpPr/>
          <p:nvPr/>
        </p:nvSpPr>
        <p:spPr>
          <a:xfrm>
            <a:off x="5654639" y="5608306"/>
            <a:ext cx="1844860" cy="73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995801-3EC8-44EF-8EFE-E227FD58960C}"/>
              </a:ext>
            </a:extLst>
          </p:cNvPr>
          <p:cNvSpPr/>
          <p:nvPr/>
        </p:nvSpPr>
        <p:spPr>
          <a:xfrm>
            <a:off x="0" y="2893150"/>
            <a:ext cx="9144000" cy="2222499"/>
          </a:xfrm>
          <a:prstGeom prst="rect">
            <a:avLst/>
          </a:prstGeom>
          <a:solidFill>
            <a:schemeClr val="accent2"/>
          </a:solidFill>
        </p:spPr>
        <p:txBody>
          <a:bodyPr vert="horz" lIns="91440" tIns="45720" rIns="91440" bIns="45720" rtlCol="0" anchor="ctr">
            <a:normAutofit/>
          </a:bodyPr>
          <a:lstStyle/>
          <a:p>
            <a:pPr>
              <a:lnSpc>
                <a:spcPct val="90000"/>
              </a:lnSpc>
              <a:spcBef>
                <a:spcPct val="0"/>
              </a:spcBef>
            </a:pPr>
            <a:r>
              <a:rPr lang="en-US" sz="4800" dirty="0">
                <a:latin typeface="Trebuchet MS" panose="020B0603020202020204" pitchFamily="34" charset="0"/>
              </a:rPr>
              <a:t>Applications</a:t>
            </a:r>
            <a:r>
              <a:rPr lang="en-US" sz="4800" dirty="0">
                <a:solidFill>
                  <a:schemeClr val="bg1"/>
                </a:solidFill>
                <a:latin typeface="Trebuchet MS" panose="020B0603020202020204" pitchFamily="34" charset="0"/>
              </a:rPr>
              <a:t> Using Slag Cement</a:t>
            </a:r>
            <a:endParaRPr lang="en-US" sz="4800" b="1" dirty="0">
              <a:latin typeface="Trebuchet MS" panose="020B0603020202020204" pitchFamily="34" charset="0"/>
              <a:ea typeface="+mj-ea"/>
              <a:cs typeface="+mj-cs"/>
            </a:endParaRPr>
          </a:p>
        </p:txBody>
      </p:sp>
      <p:sp>
        <p:nvSpPr>
          <p:cNvPr id="7" name="TextBox 6">
            <a:extLst>
              <a:ext uri="{FF2B5EF4-FFF2-40B4-BE49-F238E27FC236}">
                <a16:creationId xmlns:a16="http://schemas.microsoft.com/office/drawing/2014/main" id="{A37ED420-BE09-9020-CBB2-C5FD43FFB0D3}"/>
              </a:ext>
            </a:extLst>
          </p:cNvPr>
          <p:cNvSpPr txBox="1"/>
          <p:nvPr/>
        </p:nvSpPr>
        <p:spPr>
          <a:xfrm>
            <a:off x="4924287" y="4536489"/>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272282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6C6C-E40B-40CF-B78E-FD4BB8DF01FE}"/>
              </a:ext>
            </a:extLst>
          </p:cNvPr>
          <p:cNvSpPr>
            <a:spLocks noGrp="1"/>
          </p:cNvSpPr>
          <p:nvPr>
            <p:ph type="title"/>
          </p:nvPr>
        </p:nvSpPr>
        <p:spPr>
          <a:xfrm>
            <a:off x="4318612" y="440675"/>
            <a:ext cx="4343037" cy="1688213"/>
          </a:xfrm>
        </p:spPr>
        <p:txBody>
          <a:bodyPr vert="horz" lIns="91440" tIns="45720" rIns="91440" bIns="45720" rtlCol="0" anchor="ctr">
            <a:normAutofit/>
          </a:bodyPr>
          <a:lstStyle/>
          <a:p>
            <a:r>
              <a:rPr lang="en-US" sz="3200" dirty="0">
                <a:latin typeface="Trebuchet MS" panose="020B0603020202020204" pitchFamily="34" charset="0"/>
              </a:rPr>
              <a:t>Ready Mixed Concrete Applications</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515" r="-1" b="-1"/>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Rectangle 2">
            <a:extLst>
              <a:ext uri="{FF2B5EF4-FFF2-40B4-BE49-F238E27FC236}">
                <a16:creationId xmlns:a16="http://schemas.microsoft.com/office/drawing/2014/main" id="{1F718AC1-C4E1-7248-B084-72FD91A086B6}"/>
              </a:ext>
            </a:extLst>
          </p:cNvPr>
          <p:cNvSpPr/>
          <p:nvPr/>
        </p:nvSpPr>
        <p:spPr>
          <a:xfrm>
            <a:off x="3855904" y="2279017"/>
            <a:ext cx="5034707" cy="3775657"/>
          </a:xfrm>
          <a:prstGeom prst="rect">
            <a:avLst/>
          </a:prstGeom>
        </p:spPr>
        <p:txBody>
          <a:bodyPr vert="horz" lIns="91440" tIns="45720" rIns="91440" bIns="45720" rtlCol="0" anchor="t">
            <a:normAutofit/>
          </a:bodyPr>
          <a:lstStyle/>
          <a:p>
            <a:pPr marL="914400"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Self Consolidating Concrete (SCC)</a:t>
            </a:r>
          </a:p>
          <a:p>
            <a:pPr marL="914400"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High Performance Concrete </a:t>
            </a:r>
          </a:p>
          <a:p>
            <a:pPr marL="914400"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Mass Concrete</a:t>
            </a:r>
          </a:p>
          <a:p>
            <a:pPr marL="914400"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Highway Paving &amp; Airports</a:t>
            </a:r>
          </a:p>
          <a:p>
            <a:pPr marL="1371600" lvl="2"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Roller Compacted Concrete (RCC)</a:t>
            </a:r>
          </a:p>
          <a:p>
            <a:pPr marL="914400"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Controlled Low Strength Material (CLSM)</a:t>
            </a:r>
          </a:p>
        </p:txBody>
      </p:sp>
      <p:sp>
        <p:nvSpPr>
          <p:cNvPr id="6" name="TextBox 5">
            <a:extLst>
              <a:ext uri="{FF2B5EF4-FFF2-40B4-BE49-F238E27FC236}">
                <a16:creationId xmlns:a16="http://schemas.microsoft.com/office/drawing/2014/main" id="{EBEE3E70-A1B3-B4E0-07D6-BB71069CBF18}"/>
              </a:ext>
            </a:extLst>
          </p:cNvPr>
          <p:cNvSpPr txBox="1"/>
          <p:nvPr/>
        </p:nvSpPr>
        <p:spPr>
          <a:xfrm>
            <a:off x="822803" y="6204803"/>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350602494"/>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C52AA-949B-4C76-AAF1-E7F6F09B6B30}"/>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kern="1200">
                <a:solidFill>
                  <a:srgbClr val="FFFFFF"/>
                </a:solidFill>
                <a:latin typeface="+mj-lt"/>
                <a:ea typeface="+mj-ea"/>
                <a:cs typeface="+mj-cs"/>
              </a:rPr>
              <a:t>Ready Mixed Concrete Benefits</a:t>
            </a:r>
          </a:p>
        </p:txBody>
      </p:sp>
      <p:sp>
        <p:nvSpPr>
          <p:cNvPr id="11"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507730F5-0E01-0942-8079-EBD464175D76}"/>
              </a:ext>
            </a:extLst>
          </p:cNvPr>
          <p:cNvSpPr txBox="1"/>
          <p:nvPr/>
        </p:nvSpPr>
        <p:spPr>
          <a:xfrm>
            <a:off x="3215811" y="132202"/>
            <a:ext cx="5630734" cy="6621138"/>
          </a:xfrm>
          <a:prstGeom prst="rect">
            <a:avLst/>
          </a:prstGeom>
        </p:spPr>
        <p:txBody>
          <a:bodyPr vert="horz" lIns="91440" tIns="45720" rIns="91440" bIns="45720" rtlCol="0" anchor="ctr">
            <a:normAutofit/>
          </a:bodyPr>
          <a:lstStyle/>
          <a:p>
            <a:pPr>
              <a:lnSpc>
                <a:spcPct val="90000"/>
              </a:lnSpc>
              <a:spcBef>
                <a:spcPts val="600"/>
              </a:spcBef>
            </a:pPr>
            <a:r>
              <a:rPr lang="en-US" sz="2800" dirty="0">
                <a:latin typeface="Trebuchet MS" panose="020B0603020202020204" pitchFamily="34" charset="0"/>
              </a:rPr>
              <a:t>Using slag cement to replace a percentage of portland cement </a:t>
            </a:r>
            <a:r>
              <a:rPr lang="en-US" sz="2800" b="1" dirty="0">
                <a:latin typeface="Trebuchet MS" panose="020B0603020202020204" pitchFamily="34" charset="0"/>
              </a:rPr>
              <a:t>improves the properties</a:t>
            </a:r>
            <a:r>
              <a:rPr lang="en-US" sz="2800" dirty="0">
                <a:latin typeface="Trebuchet MS" panose="020B0603020202020204" pitchFamily="34" charset="0"/>
              </a:rPr>
              <a:t> of ready mixed concrete.</a:t>
            </a:r>
          </a:p>
          <a:p>
            <a:pPr>
              <a:lnSpc>
                <a:spcPct val="90000"/>
              </a:lnSpc>
              <a:spcBef>
                <a:spcPts val="600"/>
              </a:spcBef>
            </a:pPr>
            <a:endParaRPr lang="en-US" sz="2400" dirty="0">
              <a:solidFill>
                <a:schemeClr val="accent1"/>
              </a:solidFill>
              <a:latin typeface="Trebuchet MS" panose="020B0603020202020204" pitchFamily="34" charset="0"/>
            </a:endParaRPr>
          </a:p>
          <a:p>
            <a:pPr marL="228600">
              <a:lnSpc>
                <a:spcPct val="90000"/>
              </a:lnSpc>
              <a:spcBef>
                <a:spcPts val="600"/>
              </a:spcBef>
            </a:pPr>
            <a:r>
              <a:rPr lang="en-US" sz="2400" dirty="0">
                <a:solidFill>
                  <a:schemeClr val="accent1"/>
                </a:solidFill>
                <a:latin typeface="Trebuchet MS" panose="020B0603020202020204" pitchFamily="34" charset="0"/>
              </a:rPr>
              <a:t>Measurable improvements include: </a:t>
            </a:r>
          </a:p>
          <a:p>
            <a:pPr marL="457200" indent="-228600">
              <a:lnSpc>
                <a:spcPct val="90000"/>
              </a:lnSpc>
              <a:spcBef>
                <a:spcPts val="600"/>
              </a:spcBef>
              <a:buFont typeface="Arial" panose="020B0604020202020204" pitchFamily="34" charset="0"/>
              <a:buChar char="•"/>
            </a:pPr>
            <a:r>
              <a:rPr lang="en-US" sz="2400" dirty="0">
                <a:solidFill>
                  <a:schemeClr val="accent1"/>
                </a:solidFill>
                <a:latin typeface="Trebuchet MS" panose="020B0603020202020204" pitchFamily="34" charset="0"/>
              </a:rPr>
              <a:t>Better concrete workability and consistency</a:t>
            </a:r>
          </a:p>
          <a:p>
            <a:pPr marL="457200" indent="-228600">
              <a:lnSpc>
                <a:spcPct val="90000"/>
              </a:lnSpc>
              <a:spcBef>
                <a:spcPts val="600"/>
              </a:spcBef>
              <a:buFont typeface="Arial" panose="020B0604020202020204" pitchFamily="34" charset="0"/>
              <a:buChar char="•"/>
            </a:pPr>
            <a:r>
              <a:rPr lang="en-US" sz="2400" dirty="0">
                <a:solidFill>
                  <a:schemeClr val="accent1"/>
                </a:solidFill>
                <a:latin typeface="Trebuchet MS" panose="020B0603020202020204" pitchFamily="34" charset="0"/>
              </a:rPr>
              <a:t>Easier </a:t>
            </a:r>
            <a:r>
              <a:rPr lang="en-US" sz="2400" dirty="0" err="1">
                <a:solidFill>
                  <a:schemeClr val="accent1"/>
                </a:solidFill>
                <a:latin typeface="Trebuchet MS" panose="020B0603020202020204" pitchFamily="34" charset="0"/>
              </a:rPr>
              <a:t>finishability</a:t>
            </a:r>
            <a:endParaRPr lang="en-US" sz="2400" dirty="0">
              <a:solidFill>
                <a:schemeClr val="accent1"/>
              </a:solidFill>
              <a:latin typeface="Trebuchet MS" panose="020B0603020202020204" pitchFamily="34" charset="0"/>
            </a:endParaRPr>
          </a:p>
          <a:p>
            <a:pPr marL="457200" indent="-228600">
              <a:lnSpc>
                <a:spcPct val="90000"/>
              </a:lnSpc>
              <a:spcBef>
                <a:spcPts val="600"/>
              </a:spcBef>
              <a:buFont typeface="Arial" panose="020B0604020202020204" pitchFamily="34" charset="0"/>
              <a:buChar char="•"/>
            </a:pPr>
            <a:r>
              <a:rPr lang="en-US" sz="2400" b="1" dirty="0">
                <a:solidFill>
                  <a:schemeClr val="accent1"/>
                </a:solidFill>
                <a:latin typeface="Trebuchet MS" panose="020B0603020202020204" pitchFamily="34" charset="0"/>
              </a:rPr>
              <a:t>Higher</a:t>
            </a:r>
            <a:r>
              <a:rPr lang="en-US" sz="2400" dirty="0">
                <a:solidFill>
                  <a:schemeClr val="accent1"/>
                </a:solidFill>
                <a:latin typeface="Trebuchet MS" panose="020B0603020202020204" pitchFamily="34" charset="0"/>
              </a:rPr>
              <a:t> compressive and flexural strengths</a:t>
            </a:r>
          </a:p>
          <a:p>
            <a:pPr marL="457200" indent="-228600">
              <a:lnSpc>
                <a:spcPct val="90000"/>
              </a:lnSpc>
              <a:spcBef>
                <a:spcPts val="600"/>
              </a:spcBef>
              <a:buFont typeface="Arial" panose="020B0604020202020204" pitchFamily="34" charset="0"/>
              <a:buChar char="•"/>
            </a:pPr>
            <a:r>
              <a:rPr lang="en-US" sz="2400" dirty="0">
                <a:solidFill>
                  <a:schemeClr val="accent1"/>
                </a:solidFill>
                <a:latin typeface="Trebuchet MS" panose="020B0603020202020204" pitchFamily="34" charset="0"/>
              </a:rPr>
              <a:t>Lower permeability</a:t>
            </a:r>
          </a:p>
          <a:p>
            <a:pPr marL="457200" indent="-228600">
              <a:lnSpc>
                <a:spcPct val="90000"/>
              </a:lnSpc>
              <a:spcBef>
                <a:spcPts val="600"/>
              </a:spcBef>
              <a:buFont typeface="Arial" panose="020B0604020202020204" pitchFamily="34" charset="0"/>
              <a:buChar char="•"/>
            </a:pPr>
            <a:r>
              <a:rPr lang="en-US" sz="2400" dirty="0">
                <a:solidFill>
                  <a:schemeClr val="accent1"/>
                </a:solidFill>
                <a:latin typeface="Trebuchet MS" panose="020B0603020202020204" pitchFamily="34" charset="0"/>
              </a:rPr>
              <a:t>Improved resistance to aggressive chemicals</a:t>
            </a:r>
          </a:p>
          <a:p>
            <a:pPr marL="457200" indent="-228600">
              <a:lnSpc>
                <a:spcPct val="90000"/>
              </a:lnSpc>
              <a:spcBef>
                <a:spcPts val="600"/>
              </a:spcBef>
              <a:buFont typeface="Arial" panose="020B0604020202020204" pitchFamily="34" charset="0"/>
              <a:buChar char="•"/>
            </a:pPr>
            <a:r>
              <a:rPr lang="en-US" sz="2400" b="1" dirty="0">
                <a:solidFill>
                  <a:schemeClr val="accent1"/>
                </a:solidFill>
                <a:latin typeface="Trebuchet MS" panose="020B0603020202020204" pitchFamily="34" charset="0"/>
              </a:rPr>
              <a:t>More consistent </a:t>
            </a:r>
            <a:r>
              <a:rPr lang="en-US" sz="2400" dirty="0">
                <a:solidFill>
                  <a:schemeClr val="accent1"/>
                </a:solidFill>
                <a:latin typeface="Trebuchet MS" panose="020B0603020202020204" pitchFamily="34" charset="0"/>
              </a:rPr>
              <a:t>plastic and hardened properties</a:t>
            </a:r>
          </a:p>
          <a:p>
            <a:pPr marL="457200" indent="-228600">
              <a:lnSpc>
                <a:spcPct val="90000"/>
              </a:lnSpc>
              <a:spcBef>
                <a:spcPts val="600"/>
              </a:spcBef>
              <a:buFont typeface="Arial" panose="020B0604020202020204" pitchFamily="34" charset="0"/>
              <a:buChar char="•"/>
            </a:pPr>
            <a:r>
              <a:rPr lang="en-US" sz="2400" dirty="0">
                <a:solidFill>
                  <a:schemeClr val="accent1"/>
                </a:solidFill>
                <a:latin typeface="Trebuchet MS" panose="020B0603020202020204" pitchFamily="34" charset="0"/>
              </a:rPr>
              <a:t>Lighter color</a:t>
            </a:r>
          </a:p>
        </p:txBody>
      </p:sp>
    </p:spTree>
    <p:extLst>
      <p:ext uri="{BB962C8B-B14F-4D97-AF65-F5344CB8AC3E}">
        <p14:creationId xmlns:p14="http://schemas.microsoft.com/office/powerpoint/2010/main" val="393272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6D3A5E27-B6B5-964E-B964-2FF6A524C688}"/>
              </a:ext>
            </a:extLst>
          </p:cNvPr>
          <p:cNvSpPr txBox="1">
            <a:spLocks/>
          </p:cNvSpPr>
          <p:nvPr/>
        </p:nvSpPr>
        <p:spPr>
          <a:xfrm>
            <a:off x="480060" y="325369"/>
            <a:ext cx="3276451" cy="1956841"/>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3300" dirty="0">
                <a:solidFill>
                  <a:schemeClr val="tx1"/>
                </a:solidFill>
              </a:rPr>
              <a:t>Self Consolidating Concrete (SCC)</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a:extLst>
              <a:ext uri="{FF2B5EF4-FFF2-40B4-BE49-F238E27FC236}">
                <a16:creationId xmlns:a16="http://schemas.microsoft.com/office/drawing/2014/main" id="{4AE565B6-4DD7-4F1F-8DAA-15F887FCDB14}"/>
              </a:ext>
            </a:extLst>
          </p:cNvPr>
          <p:cNvSpPr txBox="1">
            <a:spLocks noChangeArrowheads="1"/>
          </p:cNvSpPr>
          <p:nvPr/>
        </p:nvSpPr>
        <p:spPr>
          <a:xfrm>
            <a:off x="526939" y="2996189"/>
            <a:ext cx="3182691" cy="33206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80"/>
              </a:spcBef>
              <a:buNone/>
              <a:defRPr/>
            </a:pPr>
            <a:r>
              <a:rPr lang="en-US" sz="2800" dirty="0">
                <a:solidFill>
                  <a:schemeClr val="tx1">
                    <a:lumMod val="50000"/>
                  </a:schemeClr>
                </a:solidFill>
                <a:effectLst>
                  <a:outerShdw blurRad="38100" dist="38100" dir="2700000" algn="tl">
                    <a:srgbClr val="FFFFFF"/>
                  </a:outerShdw>
                </a:effectLst>
                <a:latin typeface="Trebuchet MS" panose="020B0603020202020204" pitchFamily="34" charset="0"/>
                <a:ea typeface="ＭＳ Ｐゴシック" charset="0"/>
                <a:cs typeface="ＭＳ Ｐゴシック" charset="0"/>
              </a:rPr>
              <a:t>Applications include:</a:t>
            </a:r>
          </a:p>
          <a:p>
            <a:pPr>
              <a:spcBef>
                <a:spcPts val="480"/>
              </a:spcBef>
              <a:defRPr/>
            </a:pPr>
            <a:r>
              <a:rPr lang="en-US" sz="2400" dirty="0">
                <a:solidFill>
                  <a:schemeClr val="tx1">
                    <a:lumMod val="50000"/>
                  </a:schemeClr>
                </a:solidFill>
                <a:effectLst>
                  <a:outerShdw blurRad="38100" dist="38100" dir="2700000" algn="tl">
                    <a:srgbClr val="FFFFFF"/>
                  </a:outerShdw>
                </a:effectLst>
                <a:latin typeface="Trebuchet MS" panose="020B0603020202020204" pitchFamily="34" charset="0"/>
                <a:ea typeface="ＭＳ Ｐゴシック" charset="0"/>
                <a:cs typeface="ＭＳ Ｐゴシック" charset="0"/>
              </a:rPr>
              <a:t>Heavily reinforced sections</a:t>
            </a:r>
          </a:p>
          <a:p>
            <a:pPr>
              <a:spcBef>
                <a:spcPts val="480"/>
              </a:spcBef>
              <a:defRPr/>
            </a:pPr>
            <a:r>
              <a:rPr lang="en-US" sz="2400" dirty="0">
                <a:solidFill>
                  <a:schemeClr val="tx1">
                    <a:lumMod val="50000"/>
                  </a:schemeClr>
                </a:solidFill>
                <a:effectLst>
                  <a:outerShdw blurRad="38100" dist="38100" dir="2700000" algn="tl">
                    <a:srgbClr val="FFFFFF"/>
                  </a:outerShdw>
                </a:effectLst>
                <a:latin typeface="Trebuchet MS" panose="020B0603020202020204" pitchFamily="34" charset="0"/>
                <a:ea typeface="ＭＳ Ｐゴシック" charset="0"/>
                <a:cs typeface="ＭＳ Ｐゴシック" charset="0"/>
              </a:rPr>
              <a:t>Precast &amp; post-tension applications</a:t>
            </a:r>
          </a:p>
          <a:p>
            <a:pPr>
              <a:spcBef>
                <a:spcPts val="480"/>
              </a:spcBef>
              <a:defRPr/>
            </a:pPr>
            <a:r>
              <a:rPr lang="en-US" sz="2400" dirty="0">
                <a:solidFill>
                  <a:schemeClr val="tx1">
                    <a:lumMod val="50000"/>
                  </a:schemeClr>
                </a:solidFill>
                <a:effectLst>
                  <a:outerShdw blurRad="38100" dist="38100" dir="2700000" algn="tl">
                    <a:srgbClr val="FFFFFF"/>
                  </a:outerShdw>
                </a:effectLst>
                <a:latin typeface="Trebuchet MS" panose="020B0603020202020204" pitchFamily="34" charset="0"/>
                <a:ea typeface="ＭＳ Ｐゴシック" charset="0"/>
                <a:cs typeface="ＭＳ Ｐゴシック" charset="0"/>
              </a:rPr>
              <a:t>Architectural concrete</a:t>
            </a:r>
          </a:p>
          <a:p>
            <a:pPr>
              <a:spcBef>
                <a:spcPts val="480"/>
              </a:spcBef>
              <a:defRPr/>
            </a:pPr>
            <a:r>
              <a:rPr lang="en-US" sz="2400" dirty="0">
                <a:solidFill>
                  <a:schemeClr val="tx1">
                    <a:lumMod val="50000"/>
                  </a:schemeClr>
                </a:solidFill>
                <a:effectLst>
                  <a:outerShdw blurRad="38100" dist="38100" dir="2700000" algn="tl">
                    <a:srgbClr val="FFFFFF"/>
                  </a:outerShdw>
                </a:effectLst>
                <a:latin typeface="Trebuchet MS" panose="020B0603020202020204" pitchFamily="34" charset="0"/>
                <a:ea typeface="ＭＳ Ｐゴシック" charset="0"/>
                <a:cs typeface="ＭＳ Ｐゴシック" charset="0"/>
              </a:rPr>
              <a:t>Smooth surfaces with reduced bug-holes</a:t>
            </a:r>
          </a:p>
          <a:p>
            <a:pPr>
              <a:spcBef>
                <a:spcPts val="480"/>
              </a:spcBef>
              <a:defRPr/>
            </a:pPr>
            <a:r>
              <a:rPr lang="en-US" sz="2400" dirty="0">
                <a:solidFill>
                  <a:schemeClr val="tx1">
                    <a:lumMod val="50000"/>
                  </a:schemeClr>
                </a:solidFill>
                <a:effectLst>
                  <a:outerShdw blurRad="38100" dist="38100" dir="2700000" algn="tl">
                    <a:srgbClr val="FFFFFF"/>
                  </a:outerShdw>
                </a:effectLst>
                <a:latin typeface="Trebuchet MS" panose="020B0603020202020204" pitchFamily="34" charset="0"/>
                <a:ea typeface="ＭＳ Ｐゴシック" charset="0"/>
                <a:cs typeface="ＭＳ Ｐゴシック" charset="0"/>
              </a:rPr>
              <a:t>Mass concrete placements</a:t>
            </a:r>
          </a:p>
        </p:txBody>
      </p:sp>
      <p:pic>
        <p:nvPicPr>
          <p:cNvPr id="8" name="Picture 7">
            <a:extLst>
              <a:ext uri="{FF2B5EF4-FFF2-40B4-BE49-F238E27FC236}">
                <a16:creationId xmlns:a16="http://schemas.microsoft.com/office/drawing/2014/main" id="{2DCF4392-7CCA-4E1D-8254-D6F5B27FFF9F}"/>
              </a:ext>
            </a:extLst>
          </p:cNvPr>
          <p:cNvPicPr>
            <a:picLocks noChangeAspect="1"/>
          </p:cNvPicPr>
          <p:nvPr/>
        </p:nvPicPr>
        <p:blipFill rotWithShape="1">
          <a:blip r:embed="rId2">
            <a:extLst>
              <a:ext uri="{28A0092B-C50C-407E-A947-70E740481C1C}">
                <a14:useLocalDpi xmlns:a14="http://schemas.microsoft.com/office/drawing/2010/main" val="0"/>
              </a:ext>
            </a:extLst>
          </a:blip>
          <a:srcRect l="18237" r="30567"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Rectangle 2">
            <a:extLst>
              <a:ext uri="{FF2B5EF4-FFF2-40B4-BE49-F238E27FC236}">
                <a16:creationId xmlns:a16="http://schemas.microsoft.com/office/drawing/2014/main" id="{B5336C74-1048-424C-890A-7B9D70E40E86}"/>
              </a:ext>
            </a:extLst>
          </p:cNvPr>
          <p:cNvSpPr txBox="1">
            <a:spLocks noChangeArrowheads="1"/>
          </p:cNvSpPr>
          <p:nvPr/>
        </p:nvSpPr>
        <p:spPr>
          <a:xfrm>
            <a:off x="4898583" y="6316857"/>
            <a:ext cx="3824178" cy="443539"/>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aseline="-25000" dirty="0">
                <a:solidFill>
                  <a:srgbClr val="333333"/>
                </a:solidFill>
                <a:latin typeface="Trebuchet MS" panose="020B0603020202020204" pitchFamily="34" charset="0"/>
                <a:ea typeface="ＭＳ Ｐゴシック" charset="0"/>
                <a:cs typeface="ＭＳ Ｐゴシック" charset="0"/>
              </a:rPr>
              <a:t>Slag cement concrete supplied by Central Concrete, San Francisco, CA.  Award winning San Francisco Public Works </a:t>
            </a:r>
          </a:p>
        </p:txBody>
      </p:sp>
    </p:spTree>
    <p:extLst>
      <p:ext uri="{BB962C8B-B14F-4D97-AF65-F5344CB8AC3E}">
        <p14:creationId xmlns:p14="http://schemas.microsoft.com/office/powerpoint/2010/main" val="2368256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6D3A5E27-B6B5-964E-B964-2FF6A524C688}"/>
              </a:ext>
            </a:extLst>
          </p:cNvPr>
          <p:cNvSpPr txBox="1">
            <a:spLocks/>
          </p:cNvSpPr>
          <p:nvPr/>
        </p:nvSpPr>
        <p:spPr>
          <a:xfrm>
            <a:off x="480060" y="325369"/>
            <a:ext cx="3276451" cy="1956841"/>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4000" dirty="0">
                <a:solidFill>
                  <a:schemeClr val="tx1"/>
                </a:solidFill>
              </a:rPr>
              <a:t>High Performance Concrete</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5">
            <a:extLst>
              <a:ext uri="{FF2B5EF4-FFF2-40B4-BE49-F238E27FC236}">
                <a16:creationId xmlns:a16="http://schemas.microsoft.com/office/drawing/2014/main" id="{4AE565B6-4DD7-4F1F-8DAA-15F887FCDB14}"/>
              </a:ext>
            </a:extLst>
          </p:cNvPr>
          <p:cNvSpPr txBox="1">
            <a:spLocks noChangeArrowheads="1"/>
          </p:cNvSpPr>
          <p:nvPr/>
        </p:nvSpPr>
        <p:spPr>
          <a:xfrm>
            <a:off x="480060" y="2872899"/>
            <a:ext cx="3182691"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80"/>
              </a:spcBef>
              <a:defRPr/>
            </a:pPr>
            <a:r>
              <a:rPr lang="en-US" sz="1900" dirty="0">
                <a:effectLst>
                  <a:outerShdw blurRad="38100" dist="38100" dir="2700000" algn="tl">
                    <a:srgbClr val="FFFFFF"/>
                  </a:outerShdw>
                </a:effectLst>
              </a:rPr>
              <a:t>Higher Compressive &amp; Flexural Strengths</a:t>
            </a:r>
          </a:p>
          <a:p>
            <a:pPr marL="457200" lvl="1">
              <a:spcBef>
                <a:spcPts val="480"/>
              </a:spcBef>
              <a:defRPr/>
            </a:pPr>
            <a:r>
              <a:rPr lang="en-US" sz="1500" dirty="0">
                <a:effectLst>
                  <a:outerShdw blurRad="38100" dist="38100" dir="2700000" algn="tl">
                    <a:srgbClr val="FFFFFF"/>
                  </a:outerShdw>
                </a:effectLst>
              </a:rPr>
              <a:t>Slag cement increases the ultimate strength of conventional concrete and is often a vital component in producing high strength concrete. </a:t>
            </a:r>
          </a:p>
          <a:p>
            <a:pPr marL="0">
              <a:spcBef>
                <a:spcPts val="480"/>
              </a:spcBef>
              <a:defRPr/>
            </a:pPr>
            <a:r>
              <a:rPr lang="en-US" sz="1900" dirty="0">
                <a:effectLst>
                  <a:outerShdw blurRad="38100" dist="38100" dir="2700000" algn="tl">
                    <a:srgbClr val="FFFFFF"/>
                  </a:outerShdw>
                </a:effectLst>
              </a:rPr>
              <a:t>Lower Permeability</a:t>
            </a:r>
          </a:p>
          <a:p>
            <a:pPr marL="0">
              <a:spcBef>
                <a:spcPts val="480"/>
              </a:spcBef>
              <a:defRPr/>
            </a:pPr>
            <a:r>
              <a:rPr lang="en-US" sz="1900" dirty="0">
                <a:effectLst>
                  <a:outerShdw blurRad="38100" dist="38100" dir="2700000" algn="tl">
                    <a:srgbClr val="FFFFFF"/>
                  </a:outerShdw>
                </a:effectLst>
              </a:rPr>
              <a:t>Alkali Silica Reaction (ASR) Mitigation</a:t>
            </a:r>
          </a:p>
          <a:p>
            <a:pPr marL="0">
              <a:spcBef>
                <a:spcPts val="480"/>
              </a:spcBef>
              <a:defRPr/>
            </a:pPr>
            <a:r>
              <a:rPr lang="en-US" sz="1900" dirty="0">
                <a:effectLst>
                  <a:outerShdw blurRad="38100" dist="38100" dir="2700000" algn="tl">
                    <a:srgbClr val="FFFFFF"/>
                  </a:outerShdw>
                </a:effectLst>
              </a:rPr>
              <a:t>Mitigation of Sulfate Attack</a:t>
            </a:r>
          </a:p>
        </p:txBody>
      </p:sp>
      <p:pic>
        <p:nvPicPr>
          <p:cNvPr id="10" name="Picture 9">
            <a:extLst>
              <a:ext uri="{FF2B5EF4-FFF2-40B4-BE49-F238E27FC236}">
                <a16:creationId xmlns:a16="http://schemas.microsoft.com/office/drawing/2014/main" id="{DD1AA109-A404-4B53-A8D0-FCAAB9D570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93" r="3799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49819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4"/>
          <p:cNvSpPr>
            <a:spLocks noChangeArrowheads="1"/>
          </p:cNvSpPr>
          <p:nvPr/>
        </p:nvSpPr>
        <p:spPr bwMode="auto">
          <a:xfrm>
            <a:off x="553168" y="461307"/>
            <a:ext cx="5120395" cy="34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55" tIns="44434" rIns="90455" bIns="44434" anchor="ctr"/>
          <a:lstStyle/>
          <a:p>
            <a:pPr eaLnBrk="0" hangingPunct="0"/>
            <a:endParaRPr lang="en-US" sz="4400" b="1" dirty="0">
              <a:solidFill>
                <a:schemeClr val="tx1">
                  <a:lumMod val="65000"/>
                  <a:lumOff val="35000"/>
                </a:schemeClr>
              </a:solidFill>
              <a:latin typeface="Trebuchet MS" panose="020B0603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1C4474E-AD1A-3847-979E-7B7E0DD2A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401" y="3682382"/>
            <a:ext cx="4329787" cy="317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mclellangr\Documents\Supermis\SCA Jade\Jada Mass Pour.JPG">
            <a:extLst>
              <a:ext uri="{FF2B5EF4-FFF2-40B4-BE49-F238E27FC236}">
                <a16:creationId xmlns:a16="http://schemas.microsoft.com/office/drawing/2014/main" id="{7E0C0917-C450-F749-B66B-8064A52B05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2" r="7555" b="6456"/>
          <a:stretch/>
        </p:blipFill>
        <p:spPr>
          <a:xfrm>
            <a:off x="5786151" y="70709"/>
            <a:ext cx="4231152" cy="33582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4D3F00-FF3F-44ED-872D-F7B4CD39FFEB}"/>
              </a:ext>
            </a:extLst>
          </p:cNvPr>
          <p:cNvSpPr txBox="1"/>
          <p:nvPr/>
        </p:nvSpPr>
        <p:spPr>
          <a:xfrm>
            <a:off x="269200" y="3682383"/>
            <a:ext cx="5427665" cy="3277820"/>
          </a:xfrm>
          <a:prstGeom prst="rect">
            <a:avLst/>
          </a:prstGeom>
          <a:noFill/>
        </p:spPr>
        <p:txBody>
          <a:bodyPr wrap="square" rtlCol="0">
            <a:spAutoFit/>
          </a:bodyPr>
          <a:lstStyle/>
          <a:p>
            <a:pPr marL="514350" indent="-514350">
              <a:spcBef>
                <a:spcPts val="600"/>
              </a:spcBef>
              <a:buFont typeface="Wingdings" panose="05000000000000000000" pitchFamily="2" charset="2"/>
              <a:buChar char="§"/>
            </a:pPr>
            <a:r>
              <a:rPr lang="en-US" sz="2400" dirty="0">
                <a:solidFill>
                  <a:schemeClr val="tx1">
                    <a:lumMod val="50000"/>
                  </a:schemeClr>
                </a:solidFill>
                <a:latin typeface="Trebuchet MS" panose="020B0603020202020204" pitchFamily="34" charset="0"/>
                <a:cs typeface="Arial" panose="020B0604020202020204" pitchFamily="34" charset="0"/>
              </a:rPr>
              <a:t>Factors influencing max concrete temps:</a:t>
            </a:r>
          </a:p>
          <a:p>
            <a:pPr marL="800100" lvl="1" indent="-342900">
              <a:spcBef>
                <a:spcPts val="600"/>
              </a:spcBef>
              <a:buFont typeface="Wingdings" panose="05000000000000000000" pitchFamily="2" charset="2"/>
              <a:buChar char="§"/>
            </a:pPr>
            <a:r>
              <a:rPr lang="en-US" sz="2400" dirty="0">
                <a:solidFill>
                  <a:schemeClr val="tx1">
                    <a:lumMod val="50000"/>
                  </a:schemeClr>
                </a:solidFill>
                <a:latin typeface="Trebuchet MS" panose="020B0603020202020204" pitchFamily="34" charset="0"/>
                <a:cs typeface="Arial" panose="020B0604020202020204" pitchFamily="34" charset="0"/>
              </a:rPr>
              <a:t>Quantity, fineness and composition of the cementitious materials</a:t>
            </a:r>
          </a:p>
          <a:p>
            <a:pPr marL="800100" lvl="1" indent="-342900">
              <a:spcBef>
                <a:spcPts val="600"/>
              </a:spcBef>
              <a:buFont typeface="Wingdings" panose="05000000000000000000" pitchFamily="2" charset="2"/>
              <a:buChar char="§"/>
            </a:pPr>
            <a:r>
              <a:rPr lang="en-US" sz="2400" dirty="0">
                <a:solidFill>
                  <a:schemeClr val="tx1">
                    <a:lumMod val="50000"/>
                  </a:schemeClr>
                </a:solidFill>
                <a:latin typeface="Trebuchet MS" panose="020B0603020202020204" pitchFamily="34" charset="0"/>
                <a:cs typeface="Arial" panose="020B0604020202020204" pitchFamily="34" charset="0"/>
              </a:rPr>
              <a:t>Aggregate content and size</a:t>
            </a:r>
          </a:p>
          <a:p>
            <a:pPr marL="800100" lvl="1" indent="-342900">
              <a:spcBef>
                <a:spcPts val="600"/>
              </a:spcBef>
              <a:buFont typeface="Wingdings" panose="05000000000000000000" pitchFamily="2" charset="2"/>
              <a:buChar char="§"/>
            </a:pPr>
            <a:r>
              <a:rPr lang="en-US" sz="2400" dirty="0">
                <a:solidFill>
                  <a:schemeClr val="tx1">
                    <a:lumMod val="50000"/>
                  </a:schemeClr>
                </a:solidFill>
                <a:latin typeface="Trebuchet MS" panose="020B0603020202020204" pitchFamily="34" charset="0"/>
                <a:cs typeface="Arial" panose="020B0604020202020204" pitchFamily="34" charset="0"/>
              </a:rPr>
              <a:t>Shape and volume of the concrete element (geometry)</a:t>
            </a:r>
          </a:p>
        </p:txBody>
      </p:sp>
      <p:sp>
        <p:nvSpPr>
          <p:cNvPr id="2" name="Title 1">
            <a:extLst>
              <a:ext uri="{FF2B5EF4-FFF2-40B4-BE49-F238E27FC236}">
                <a16:creationId xmlns:a16="http://schemas.microsoft.com/office/drawing/2014/main" id="{B02BFA47-5ACD-4181-A368-3A961722AEA2}"/>
              </a:ext>
            </a:extLst>
          </p:cNvPr>
          <p:cNvSpPr>
            <a:spLocks noGrp="1"/>
          </p:cNvSpPr>
          <p:nvPr>
            <p:ph type="title"/>
          </p:nvPr>
        </p:nvSpPr>
        <p:spPr>
          <a:xfrm>
            <a:off x="358486" y="121187"/>
            <a:ext cx="8189915" cy="854544"/>
          </a:xfrm>
        </p:spPr>
        <p:txBody>
          <a:bodyPr>
            <a:normAutofit/>
          </a:bodyPr>
          <a:lstStyle/>
          <a:p>
            <a:r>
              <a:rPr lang="en-US" sz="4400" dirty="0">
                <a:latin typeface="Trebuchet MS" panose="020B0603020202020204" pitchFamily="34" charset="0"/>
              </a:rPr>
              <a:t>Mass Concrete</a:t>
            </a:r>
            <a:endParaRPr lang="en-US" dirty="0">
              <a:latin typeface="Trebuchet MS" panose="020B0603020202020204" pitchFamily="34" charset="0"/>
            </a:endParaRPr>
          </a:p>
        </p:txBody>
      </p:sp>
      <p:graphicFrame>
        <p:nvGraphicFramePr>
          <p:cNvPr id="13" name="TextBox 6">
            <a:extLst>
              <a:ext uri="{FF2B5EF4-FFF2-40B4-BE49-F238E27FC236}">
                <a16:creationId xmlns:a16="http://schemas.microsoft.com/office/drawing/2014/main" id="{B2DF4003-AC9C-E3A0-ACCD-FDBA63A38679}"/>
              </a:ext>
            </a:extLst>
          </p:cNvPr>
          <p:cNvGraphicFramePr/>
          <p:nvPr/>
        </p:nvGraphicFramePr>
        <p:xfrm>
          <a:off x="220338" y="975731"/>
          <a:ext cx="5539201" cy="29854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32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1560525"/>
          </a:xfrm>
        </p:spPr>
        <p:txBody>
          <a:bodyPr vert="horz" lIns="91440" tIns="45720" rIns="91440" bIns="45720" rtlCol="0" anchor="b">
            <a:normAutofit fontScale="90000"/>
          </a:bodyPr>
          <a:lstStyle/>
          <a:p>
            <a:pPr algn="ctr"/>
            <a:r>
              <a:rPr lang="en-US" sz="3200" kern="1200" dirty="0">
                <a:solidFill>
                  <a:srgbClr val="FFFFFF"/>
                </a:solidFill>
                <a:latin typeface="Trebuchet MS" panose="020B0603020202020204" pitchFamily="34" charset="0"/>
              </a:rPr>
              <a:t>Rate of Heat Liberation at 27C (80F) for different levels of  slag</a:t>
            </a:r>
            <a:br>
              <a:rPr lang="en-US" sz="3200" kern="1200" dirty="0">
                <a:solidFill>
                  <a:srgbClr val="FFFFFF"/>
                </a:solidFill>
                <a:latin typeface="Trebuchet MS" panose="020B0603020202020204" pitchFamily="34" charset="0"/>
              </a:rPr>
            </a:br>
            <a:br>
              <a:rPr lang="en-US" sz="3200" kern="1200" dirty="0">
                <a:solidFill>
                  <a:srgbClr val="FFFFFF"/>
                </a:solidFill>
                <a:latin typeface="Trebuchet MS" panose="020B0603020202020204" pitchFamily="34" charset="0"/>
              </a:rPr>
            </a:br>
            <a:r>
              <a:rPr lang="en-US" sz="1800" kern="1200" dirty="0">
                <a:solidFill>
                  <a:srgbClr val="FFFFFF"/>
                </a:solidFill>
                <a:latin typeface="Trebuchet MS" panose="020B0603020202020204" pitchFamily="34" charset="0"/>
              </a:rPr>
              <a:t>(Roy &amp; </a:t>
            </a:r>
            <a:r>
              <a:rPr lang="en-US" sz="1800" kern="1200" dirty="0" err="1">
                <a:solidFill>
                  <a:srgbClr val="FFFFFF"/>
                </a:solidFill>
                <a:latin typeface="Trebuchet MS" panose="020B0603020202020204" pitchFamily="34" charset="0"/>
              </a:rPr>
              <a:t>Idorn</a:t>
            </a:r>
            <a:r>
              <a:rPr lang="en-US" sz="1800" kern="1200" dirty="0">
                <a:solidFill>
                  <a:srgbClr val="FFFFFF"/>
                </a:solidFill>
                <a:latin typeface="Trebuchet MS" panose="020B0603020202020204" pitchFamily="34" charset="0"/>
              </a:rPr>
              <a:t> 1982)</a:t>
            </a:r>
            <a:endParaRPr lang="en-US" sz="3200" kern="1200" dirty="0">
              <a:solidFill>
                <a:srgbClr val="FFFFFF"/>
              </a:solidFill>
              <a:latin typeface="Trebuchet MS" panose="020B0603020202020204" pitchFamily="34" charset="0"/>
            </a:endParaRPr>
          </a:p>
        </p:txBody>
      </p:sp>
      <p:cxnSp>
        <p:nvCxnSpPr>
          <p:cNvPr id="8"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01856" y="2509911"/>
            <a:ext cx="8498963" cy="3997637"/>
          </a:xfrm>
          <a:prstGeom prst="rect">
            <a:avLst/>
          </a:prstGeom>
        </p:spPr>
      </p:pic>
      <p:sp>
        <p:nvSpPr>
          <p:cNvPr id="4" name="Slide Number Placeholder 3"/>
          <p:cNvSpPr>
            <a:spLocks noGrp="1"/>
          </p:cNvSpPr>
          <p:nvPr>
            <p:ph type="sldNum" sz="quarter" idx="12"/>
          </p:nvPr>
        </p:nvSpPr>
        <p:spPr>
          <a:xfrm>
            <a:off x="6457950" y="6522430"/>
            <a:ext cx="2057400" cy="347472"/>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F71D62C3-F02C-44ED-B4E4-012F2829E7BF}" type="slidenum">
              <a:rPr kumimoji="0" lang="en-US" sz="1000" b="0" i="0" u="none" strike="noStrike" cap="none" spc="0" normalizeH="0" baseline="0" noProof="0">
                <a:ln>
                  <a:noFill/>
                </a:ln>
                <a:solidFill>
                  <a:srgbClr val="898989"/>
                </a:solidFill>
                <a:effectLst/>
                <a:uLnTx/>
                <a:uFillTx/>
              </a:rPr>
              <a:pPr marR="0" lvl="0" indent="0" fontAlgn="auto">
                <a:spcBef>
                  <a:spcPts val="0"/>
                </a:spcBef>
                <a:spcAft>
                  <a:spcPts val="600"/>
                </a:spcAft>
                <a:buClrTx/>
                <a:buSzTx/>
                <a:buFontTx/>
                <a:buNone/>
                <a:tabLst/>
                <a:defRPr/>
              </a:pPr>
              <a:t>57</a:t>
            </a:fld>
            <a:endParaRPr kumimoji="0" lang="en-US" sz="1000" b="0" i="0" u="none" strike="noStrike" cap="none" spc="0" normalizeH="0" baseline="0" noProof="0">
              <a:ln>
                <a:noFill/>
              </a:ln>
              <a:solidFill>
                <a:srgbClr val="898989"/>
              </a:solidFill>
              <a:effectLst/>
              <a:uLnTx/>
              <a:uFillTx/>
            </a:endParaRPr>
          </a:p>
        </p:txBody>
      </p:sp>
    </p:spTree>
    <p:custDataLst>
      <p:tags r:id="rId1"/>
    </p:custDataLst>
    <p:extLst>
      <p:ext uri="{BB962C8B-B14F-4D97-AF65-F5344CB8AC3E}">
        <p14:creationId xmlns:p14="http://schemas.microsoft.com/office/powerpoint/2010/main" val="3302716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6D3A5E27-B6B5-964E-B964-2FF6A524C688}"/>
              </a:ext>
            </a:extLst>
          </p:cNvPr>
          <p:cNvSpPr txBox="1">
            <a:spLocks/>
          </p:cNvSpPr>
          <p:nvPr/>
        </p:nvSpPr>
        <p:spPr>
          <a:xfrm>
            <a:off x="480060" y="325369"/>
            <a:ext cx="3276451" cy="1956841"/>
          </a:xfrm>
          <a:prstGeom prst="rect">
            <a:avLst/>
          </a:prstGeom>
        </p:spPr>
        <p:txBody>
          <a:bodyPr vert="horz" lIns="91440" tIns="45720" rIns="91440" bIns="45720" rtlCol="0" anchor="b">
            <a:normAutofit fontScale="77500" lnSpcReduction="20000"/>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4300" dirty="0">
                <a:solidFill>
                  <a:schemeClr val="tx1"/>
                </a:solidFill>
                <a:latin typeface="Trebuchet MS" panose="020B0603020202020204" pitchFamily="34" charset="0"/>
              </a:rPr>
              <a:t>Mississauga, ON</a:t>
            </a:r>
            <a:br>
              <a:rPr lang="en-US" sz="4300" dirty="0">
                <a:solidFill>
                  <a:schemeClr val="tx1"/>
                </a:solidFill>
                <a:latin typeface="Trebuchet MS" panose="020B0603020202020204" pitchFamily="34" charset="0"/>
              </a:rPr>
            </a:br>
            <a:r>
              <a:rPr lang="en-US" sz="4300" dirty="0">
                <a:solidFill>
                  <a:schemeClr val="tx1"/>
                </a:solidFill>
                <a:latin typeface="Trebuchet MS" panose="020B0603020202020204" pitchFamily="34" charset="0"/>
              </a:rPr>
              <a:t>VRM Mass Foundation June 2006</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mill foundation2">
            <a:extLst>
              <a:ext uri="{FF2B5EF4-FFF2-40B4-BE49-F238E27FC236}">
                <a16:creationId xmlns:a16="http://schemas.microsoft.com/office/drawing/2014/main" id="{7108EB9D-7E57-4931-B58B-11B4301D615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65" r="1931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5">
            <a:extLst>
              <a:ext uri="{FF2B5EF4-FFF2-40B4-BE49-F238E27FC236}">
                <a16:creationId xmlns:a16="http://schemas.microsoft.com/office/drawing/2014/main" id="{4AE565B6-4DD7-4F1F-8DAA-15F887FCDB14}"/>
              </a:ext>
            </a:extLst>
          </p:cNvPr>
          <p:cNvSpPr txBox="1">
            <a:spLocks noChangeArrowheads="1"/>
          </p:cNvSpPr>
          <p:nvPr/>
        </p:nvSpPr>
        <p:spPr>
          <a:xfrm>
            <a:off x="369319" y="2771557"/>
            <a:ext cx="3614457" cy="38569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b="1" dirty="0">
                <a:latin typeface="Trebuchet MS" panose="020B0603020202020204" pitchFamily="34" charset="0"/>
              </a:rPr>
              <a:t>1046 yd</a:t>
            </a:r>
            <a:r>
              <a:rPr lang="en-US" altLang="en-US" sz="1400" b="1" baseline="30000" dirty="0">
                <a:latin typeface="Trebuchet MS" panose="020B0603020202020204" pitchFamily="34" charset="0"/>
              </a:rPr>
              <a:t>3</a:t>
            </a:r>
            <a:r>
              <a:rPr lang="en-US" altLang="en-US" sz="1400" b="1" dirty="0">
                <a:latin typeface="Trebuchet MS" panose="020B0603020202020204" pitchFamily="34" charset="0"/>
              </a:rPr>
              <a:t> mass pour  </a:t>
            </a:r>
          </a:p>
          <a:p>
            <a:r>
              <a:rPr lang="en-US" altLang="en-US" sz="1400" b="1" dirty="0">
                <a:latin typeface="Trebuchet MS" panose="020B0603020202020204" pitchFamily="34" charset="0"/>
              </a:rPr>
              <a:t>(46x46x16ft thick)</a:t>
            </a:r>
          </a:p>
          <a:p>
            <a:r>
              <a:rPr lang="en-US" altLang="en-US" sz="1400" b="1" dirty="0">
                <a:latin typeface="Trebuchet MS" panose="020B0603020202020204" pitchFamily="34" charset="0"/>
              </a:rPr>
              <a:t>50% slag: 50% GU (Type I) Cement</a:t>
            </a:r>
          </a:p>
          <a:p>
            <a:r>
              <a:rPr lang="en-US" altLang="en-US" sz="1400" b="1" dirty="0">
                <a:latin typeface="Trebuchet MS" panose="020B0603020202020204" pitchFamily="34" charset="0"/>
              </a:rPr>
              <a:t>0.45 W/C ratio, 590 </a:t>
            </a:r>
            <a:r>
              <a:rPr lang="en-US" altLang="en-US" sz="1400" b="1" dirty="0" err="1">
                <a:latin typeface="Trebuchet MS" panose="020B0603020202020204" pitchFamily="34" charset="0"/>
              </a:rPr>
              <a:t>lb</a:t>
            </a:r>
            <a:r>
              <a:rPr lang="en-US" altLang="en-US" sz="1400" b="1" dirty="0">
                <a:latin typeface="Trebuchet MS" panose="020B0603020202020204" pitchFamily="34" charset="0"/>
              </a:rPr>
              <a:t>/yd</a:t>
            </a:r>
            <a:r>
              <a:rPr lang="en-US" altLang="en-US" sz="1400" b="1" baseline="30000" dirty="0">
                <a:latin typeface="Trebuchet MS" panose="020B0603020202020204" pitchFamily="34" charset="0"/>
              </a:rPr>
              <a:t>3</a:t>
            </a:r>
          </a:p>
          <a:p>
            <a:r>
              <a:rPr lang="en-US" altLang="en-US" sz="1400" b="1" dirty="0">
                <a:latin typeface="Trebuchet MS" panose="020B0603020202020204" pitchFamily="34" charset="0"/>
              </a:rPr>
              <a:t>¾” coarse aggregate, slump 3” 5-8% air. </a:t>
            </a:r>
          </a:p>
          <a:p>
            <a:r>
              <a:rPr lang="en-US" altLang="en-US" sz="1400" b="1" dirty="0">
                <a:latin typeface="Trebuchet MS" panose="020B0603020202020204" pitchFamily="34" charset="0"/>
              </a:rPr>
              <a:t>Strengths (MPa): 7.1@1day, (1030 psi)</a:t>
            </a:r>
          </a:p>
          <a:p>
            <a:r>
              <a:rPr lang="en-US" altLang="en-US" sz="1400" b="1" dirty="0">
                <a:latin typeface="Trebuchet MS" panose="020B0603020202020204" pitchFamily="34" charset="0"/>
              </a:rPr>
              <a:t>	28.5@7day, (4230 psi)</a:t>
            </a:r>
          </a:p>
          <a:p>
            <a:r>
              <a:rPr lang="en-US" altLang="en-US" sz="1400" b="1" dirty="0">
                <a:latin typeface="Trebuchet MS" panose="020B0603020202020204" pitchFamily="34" charset="0"/>
              </a:rPr>
              <a:t>	42.2@28day (6120 psi)</a:t>
            </a:r>
          </a:p>
          <a:p>
            <a:r>
              <a:rPr lang="en-US" altLang="en-US" sz="1400" b="1" dirty="0">
                <a:latin typeface="Trebuchet MS" panose="020B0603020202020204" pitchFamily="34" charset="0"/>
              </a:rPr>
              <a:t>Shrinkage @ 28days: 0.038% (75x75mm prisms), 	</a:t>
            </a:r>
          </a:p>
          <a:p>
            <a:r>
              <a:rPr lang="en-US" altLang="en-US" sz="1400" b="1" dirty="0">
                <a:latin typeface="Trebuchet MS" panose="020B0603020202020204" pitchFamily="34" charset="0"/>
              </a:rPr>
              <a:t>RCP: 810 coulombs @ 56days</a:t>
            </a:r>
          </a:p>
          <a:p>
            <a:endParaRPr lang="en-US" altLang="en-US" sz="1400" b="1" dirty="0">
              <a:latin typeface="Trebuchet MS" panose="020B0603020202020204" pitchFamily="34" charset="0"/>
            </a:endParaRPr>
          </a:p>
        </p:txBody>
      </p:sp>
    </p:spTree>
    <p:extLst>
      <p:ext uri="{BB962C8B-B14F-4D97-AF65-F5344CB8AC3E}">
        <p14:creationId xmlns:p14="http://schemas.microsoft.com/office/powerpoint/2010/main" val="2468113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6" name="Rectangle 4"/>
          <p:cNvSpPr>
            <a:spLocks noGrp="1" noChangeArrowheads="1"/>
          </p:cNvSpPr>
          <p:nvPr>
            <p:ph type="title"/>
          </p:nvPr>
        </p:nvSpPr>
        <p:spPr>
          <a:xfrm>
            <a:off x="533400" y="98222"/>
            <a:ext cx="8077200" cy="1058548"/>
          </a:xfrm>
          <a:solidFill>
            <a:schemeClr val="accent2"/>
          </a:solidFill>
        </p:spPr>
        <p:txBody>
          <a:bodyPr>
            <a:noAutofit/>
          </a:bodyPr>
          <a:lstStyle/>
          <a:p>
            <a:r>
              <a:rPr lang="en-US" altLang="en-US" sz="3600" b="0" dirty="0">
                <a:solidFill>
                  <a:schemeClr val="bg1"/>
                </a:solidFill>
                <a:effectLst/>
              </a:rPr>
              <a:t>8-Day </a:t>
            </a:r>
            <a:r>
              <a:rPr lang="en-US" altLang="en-US" sz="3600" b="0" dirty="0">
                <a:effectLst/>
              </a:rPr>
              <a:t>Temperatures</a:t>
            </a:r>
            <a:r>
              <a:rPr lang="en-US" altLang="en-US" sz="3600" b="0" dirty="0">
                <a:solidFill>
                  <a:schemeClr val="bg1"/>
                </a:solidFill>
                <a:effectLst/>
              </a:rPr>
              <a:t> in 5 m (16.4 </a:t>
            </a:r>
            <a:r>
              <a:rPr lang="en-US" altLang="en-US" sz="3600" b="0" dirty="0" err="1">
                <a:solidFill>
                  <a:schemeClr val="bg1"/>
                </a:solidFill>
                <a:effectLst/>
              </a:rPr>
              <a:t>ft</a:t>
            </a:r>
            <a:r>
              <a:rPr lang="en-US" altLang="en-US" sz="3600" b="0" dirty="0">
                <a:solidFill>
                  <a:schemeClr val="bg1"/>
                </a:solidFill>
                <a:effectLst/>
              </a:rPr>
              <a:t>) thick VRM  50% Slag Mass Foundation</a:t>
            </a:r>
            <a:endParaRPr lang="en-CA" altLang="en-US" sz="3600" b="0" dirty="0">
              <a:solidFill>
                <a:schemeClr val="bg1"/>
              </a:solidFill>
              <a:effectLst/>
            </a:endParaRPr>
          </a:p>
        </p:txBody>
      </p:sp>
      <p:graphicFrame>
        <p:nvGraphicFramePr>
          <p:cNvPr id="658437" name="Object 5"/>
          <p:cNvGraphicFramePr>
            <a:graphicFrameLocks noGrp="1" noChangeAspect="1"/>
          </p:cNvGraphicFramePr>
          <p:nvPr>
            <p:ph idx="4294967295"/>
            <p:extLst>
              <p:ext uri="{D42A27DB-BD31-4B8C-83A1-F6EECF244321}">
                <p14:modId xmlns:p14="http://schemas.microsoft.com/office/powerpoint/2010/main" val="386108792"/>
              </p:ext>
            </p:extLst>
          </p:nvPr>
        </p:nvGraphicFramePr>
        <p:xfrm>
          <a:off x="495556" y="1246886"/>
          <a:ext cx="8152888" cy="5047101"/>
        </p:xfrm>
        <a:graphic>
          <a:graphicData uri="http://schemas.openxmlformats.org/presentationml/2006/ole">
            <mc:AlternateContent xmlns:mc="http://schemas.openxmlformats.org/markup-compatibility/2006">
              <mc:Choice xmlns:v="urn:schemas-microsoft-com:vml" Requires="v">
                <p:oleObj name="Chart" r:id="rId3" imgW="6229350" imgH="3838575" progId="Excel.Chart.8">
                  <p:embed/>
                </p:oleObj>
              </mc:Choice>
              <mc:Fallback>
                <p:oleObj name="Chart" r:id="rId3" imgW="6229350" imgH="3838575" progId="Excel.Chart.8">
                  <p:embed/>
                  <p:pic>
                    <p:nvPicPr>
                      <p:cNvPr id="65843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556" y="1246886"/>
                        <a:ext cx="8152888" cy="5047101"/>
                      </a:xfrm>
                      <a:prstGeom prst="rect">
                        <a:avLst/>
                      </a:prstGeom>
                    </p:spPr>
                  </p:pic>
                </p:oleObj>
              </mc:Fallback>
            </mc:AlternateContent>
          </a:graphicData>
        </a:graphic>
      </p:graphicFrame>
      <p:sp>
        <p:nvSpPr>
          <p:cNvPr id="658438" name="Line 6"/>
          <p:cNvSpPr>
            <a:spLocks noChangeShapeType="1"/>
          </p:cNvSpPr>
          <p:nvPr/>
        </p:nvSpPr>
        <p:spPr bwMode="auto">
          <a:xfrm>
            <a:off x="4025900" y="3364716"/>
            <a:ext cx="12700" cy="889000"/>
          </a:xfrm>
          <a:prstGeom prst="line">
            <a:avLst/>
          </a:prstGeom>
          <a:noFill/>
          <a:ln w="25400">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a:ea typeface="+mn-ea"/>
              <a:cs typeface="+mn-cs"/>
            </a:endParaRPr>
          </a:p>
        </p:txBody>
      </p:sp>
      <p:sp>
        <p:nvSpPr>
          <p:cNvPr id="658439" name="Text Box 7"/>
          <p:cNvSpPr txBox="1">
            <a:spLocks noChangeArrowheads="1"/>
          </p:cNvSpPr>
          <p:nvPr/>
        </p:nvSpPr>
        <p:spPr bwMode="auto">
          <a:xfrm>
            <a:off x="2185938" y="4253716"/>
            <a:ext cx="3276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Arial"/>
                <a:ea typeface="+mn-ea"/>
                <a:cs typeface="+mn-cs"/>
              </a:rPr>
              <a:t>Max. Differential ~24C (43F)</a:t>
            </a:r>
            <a:endParaRPr kumimoji="0" lang="en-CA" alt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658440" name="Text Box 8"/>
          <p:cNvSpPr txBox="1">
            <a:spLocks noChangeArrowheads="1"/>
          </p:cNvSpPr>
          <p:nvPr/>
        </p:nvSpPr>
        <p:spPr bwMode="auto">
          <a:xfrm>
            <a:off x="702783" y="6384103"/>
            <a:ext cx="8077200" cy="36933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a:ea typeface="+mn-ea"/>
                <a:cs typeface="+mn-cs"/>
              </a:rPr>
              <a:t>Could have been further reduced with 70% slag, and larger 1 ½” aggregate</a:t>
            </a:r>
            <a:endParaRPr kumimoji="0" lang="en-CA" alt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3824238" y="2813030"/>
            <a:ext cx="2562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srgbClr val="FF0000"/>
                </a:solidFill>
                <a:effectLst/>
                <a:uLnTx/>
                <a:uFillTx/>
                <a:latin typeface="Arial"/>
                <a:ea typeface="+mn-ea"/>
                <a:cs typeface="+mn-cs"/>
              </a:rPr>
              <a:t>Tmax</a:t>
            </a:r>
            <a:r>
              <a:rPr kumimoji="0" lang="en-CA" sz="1800" b="0" i="0" u="none" strike="noStrike" kern="1200" cap="none" spc="0" normalizeH="0" baseline="0" noProof="0" dirty="0">
                <a:ln>
                  <a:noFill/>
                </a:ln>
                <a:solidFill>
                  <a:srgbClr val="FF0000"/>
                </a:solidFill>
                <a:effectLst/>
                <a:uLnTx/>
                <a:uFillTx/>
                <a:latin typeface="Arial"/>
                <a:ea typeface="+mn-ea"/>
                <a:cs typeface="+mn-cs"/>
              </a:rPr>
              <a:t> = 61C (142F)</a:t>
            </a:r>
          </a:p>
        </p:txBody>
      </p:sp>
    </p:spTree>
    <p:custDataLst>
      <p:tags r:id="rId1"/>
    </p:custDataLst>
    <p:extLst>
      <p:ext uri="{BB962C8B-B14F-4D97-AF65-F5344CB8AC3E}">
        <p14:creationId xmlns:p14="http://schemas.microsoft.com/office/powerpoint/2010/main" val="319972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0">
            <a:extLst>
              <a:ext uri="{FF2B5EF4-FFF2-40B4-BE49-F238E27FC236}">
                <a16:creationId xmlns:a16="http://schemas.microsoft.com/office/drawing/2014/main" id="{4DEF1393-4225-6442-B63C-156E61303887}"/>
              </a:ext>
            </a:extLst>
          </p:cNvPr>
          <p:cNvSpPr>
            <a:spLocks noGrp="1" noChangeArrowheads="1"/>
          </p:cNvSpPr>
          <p:nvPr>
            <p:ph type="ctrTitle"/>
          </p:nvPr>
        </p:nvSpPr>
        <p:spPr>
          <a:xfrm>
            <a:off x="0" y="0"/>
            <a:ext cx="9144000" cy="914400"/>
          </a:xfrm>
        </p:spPr>
        <p:txBody>
          <a:bodyPr/>
          <a:lstStyle/>
          <a:p>
            <a:r>
              <a:rPr lang="en-US" altLang="en-US" sz="3600" b="0" dirty="0">
                <a:solidFill>
                  <a:schemeClr val="tx1"/>
                </a:solidFill>
              </a:rPr>
              <a:t>Copyright  Materials</a:t>
            </a:r>
          </a:p>
        </p:txBody>
      </p:sp>
      <p:pic>
        <p:nvPicPr>
          <p:cNvPr id="6" name="Picture 5">
            <a:extLst>
              <a:ext uri="{FF2B5EF4-FFF2-40B4-BE49-F238E27FC236}">
                <a16:creationId xmlns:a16="http://schemas.microsoft.com/office/drawing/2014/main" id="{8FB89666-BB6F-3B4B-974C-47C5C856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195" y="5105235"/>
            <a:ext cx="2535610" cy="633903"/>
          </a:xfrm>
          <a:prstGeom prst="rect">
            <a:avLst/>
          </a:prstGeom>
        </p:spPr>
      </p:pic>
      <p:grpSp>
        <p:nvGrpSpPr>
          <p:cNvPr id="3" name="Group 2">
            <a:extLst>
              <a:ext uri="{FF2B5EF4-FFF2-40B4-BE49-F238E27FC236}">
                <a16:creationId xmlns:a16="http://schemas.microsoft.com/office/drawing/2014/main" id="{2B633F16-4C5F-4544-93DE-A0773345A563}"/>
              </a:ext>
            </a:extLst>
          </p:cNvPr>
          <p:cNvGrpSpPr/>
          <p:nvPr/>
        </p:nvGrpSpPr>
        <p:grpSpPr>
          <a:xfrm>
            <a:off x="3335318" y="3429000"/>
            <a:ext cx="2662710" cy="1280967"/>
            <a:chOff x="7196646" y="5718496"/>
            <a:chExt cx="1471878" cy="858740"/>
          </a:xfrm>
        </p:grpSpPr>
        <p:pic>
          <p:nvPicPr>
            <p:cNvPr id="7" name="Picture 6">
              <a:extLst>
                <a:ext uri="{FF2B5EF4-FFF2-40B4-BE49-F238E27FC236}">
                  <a16:creationId xmlns:a16="http://schemas.microsoft.com/office/drawing/2014/main" id="{6D024BE0-B3A8-0348-B6EA-8FF0F0A74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674" y="5718496"/>
              <a:ext cx="1245852" cy="581741"/>
            </a:xfrm>
            <a:prstGeom prst="rect">
              <a:avLst/>
            </a:prstGeom>
          </p:spPr>
        </p:pic>
        <p:sp>
          <p:nvSpPr>
            <p:cNvPr id="2" name="TextBox 1">
              <a:extLst>
                <a:ext uri="{FF2B5EF4-FFF2-40B4-BE49-F238E27FC236}">
                  <a16:creationId xmlns:a16="http://schemas.microsoft.com/office/drawing/2014/main" id="{B7EA9465-11B0-1642-8837-0161D8D092BF}"/>
                </a:ext>
              </a:extLst>
            </p:cNvPr>
            <p:cNvSpPr txBox="1"/>
            <p:nvPr/>
          </p:nvSpPr>
          <p:spPr>
            <a:xfrm>
              <a:off x="7196646" y="6300237"/>
              <a:ext cx="1471878" cy="276999"/>
            </a:xfrm>
            <a:prstGeom prst="rect">
              <a:avLst/>
            </a:prstGeom>
            <a:noFill/>
          </p:spPr>
          <p:txBody>
            <a:bodyPr wrap="none" rtlCol="0">
              <a:spAutoFit/>
            </a:bodyPr>
            <a:lstStyle/>
            <a:p>
              <a:r>
                <a:rPr lang="en-US" sz="1200" dirty="0"/>
                <a:t>Member Company</a:t>
              </a:r>
            </a:p>
          </p:txBody>
        </p:sp>
      </p:grpSp>
      <p:sp>
        <p:nvSpPr>
          <p:cNvPr id="10" name="Rectangle 2051">
            <a:extLst>
              <a:ext uri="{FF2B5EF4-FFF2-40B4-BE49-F238E27FC236}">
                <a16:creationId xmlns:a16="http://schemas.microsoft.com/office/drawing/2014/main" id="{6348EAF8-13ED-4960-A30B-22A2954222F5}"/>
              </a:ext>
            </a:extLst>
          </p:cNvPr>
          <p:cNvSpPr>
            <a:spLocks noGrp="1" noChangeArrowheads="1"/>
          </p:cNvSpPr>
          <p:nvPr>
            <p:ph type="subTitle" idx="1"/>
          </p:nvPr>
        </p:nvSpPr>
        <p:spPr>
          <a:xfrm>
            <a:off x="1543050" y="1118862"/>
            <a:ext cx="6400800" cy="1752600"/>
          </a:xfrm>
        </p:spPr>
        <p:txBody>
          <a:bodyPr/>
          <a:lstStyle/>
          <a:p>
            <a:r>
              <a:rPr lang="en-US" altLang="en-US" dirty="0">
                <a:latin typeface="+mn-lt"/>
              </a:rPr>
              <a:t>This presentation is protected by US and International copyright laws. Reproduction, distribution, display and use of the presentation without written permission of the speaker is prohibited.</a:t>
            </a:r>
          </a:p>
          <a:p>
            <a:r>
              <a:rPr lang="en-US" altLang="en-US" dirty="0">
                <a:latin typeface="+mn-lt"/>
                <a:cs typeface="Times New Roman" pitchFamily="18" charset="0"/>
              </a:rPr>
              <a:t>© </a:t>
            </a:r>
            <a:r>
              <a:rPr lang="en-US" altLang="en-US" dirty="0">
                <a:solidFill>
                  <a:schemeClr val="tx2"/>
                </a:solidFill>
                <a:latin typeface="+mn-lt"/>
                <a:cs typeface="Times New Roman" pitchFamily="18" charset="0"/>
              </a:rPr>
              <a:t>Lehigh Hanson </a:t>
            </a:r>
            <a:r>
              <a:rPr lang="en-US" altLang="en-US" dirty="0">
                <a:latin typeface="+mn-lt"/>
                <a:cs typeface="Times New Roman" pitchFamily="18" charset="0"/>
              </a:rPr>
              <a:t> 2018 &amp; SCA</a:t>
            </a:r>
          </a:p>
          <a:p>
            <a:endParaRPr lang="en-US" altLang="en-US" dirty="0">
              <a:cs typeface="Times New Roman" pitchFamily="18" charset="0"/>
            </a:endParaRPr>
          </a:p>
          <a:p>
            <a:endParaRPr lang="en-US" altLang="en-US" dirty="0">
              <a:cs typeface="Times New Roman" pitchFamily="18" charset="0"/>
            </a:endParaRPr>
          </a:p>
        </p:txBody>
      </p:sp>
      <p:sp>
        <p:nvSpPr>
          <p:cNvPr id="5" name="TextBox 4">
            <a:extLst>
              <a:ext uri="{FF2B5EF4-FFF2-40B4-BE49-F238E27FC236}">
                <a16:creationId xmlns:a16="http://schemas.microsoft.com/office/drawing/2014/main" id="{E1B28F6C-B4D4-4323-8AE5-A867099D0B45}"/>
              </a:ext>
            </a:extLst>
          </p:cNvPr>
          <p:cNvSpPr txBox="1"/>
          <p:nvPr/>
        </p:nvSpPr>
        <p:spPr>
          <a:xfrm>
            <a:off x="159324" y="4474720"/>
            <a:ext cx="2927986" cy="369332"/>
          </a:xfrm>
          <a:prstGeom prst="rect">
            <a:avLst/>
          </a:prstGeom>
          <a:noFill/>
        </p:spPr>
        <p:txBody>
          <a:bodyPr wrap="square" rtlCol="0">
            <a:spAutoFit/>
          </a:bodyPr>
          <a:lstStyle/>
          <a:p>
            <a:r>
              <a:rPr lang="en-US" b="1" dirty="0">
                <a:solidFill>
                  <a:schemeClr val="accent1">
                    <a:lumMod val="60000"/>
                    <a:lumOff val="40000"/>
                  </a:schemeClr>
                </a:solidFill>
                <a:ea typeface="ＭＳ Ｐゴシック" pitchFamily="34" charset="-128"/>
              </a:rPr>
              <a:t>Professor Doug Hooton </a:t>
            </a:r>
            <a:endParaRPr lang="en-US" dirty="0"/>
          </a:p>
        </p:txBody>
      </p:sp>
      <p:pic>
        <p:nvPicPr>
          <p:cNvPr id="9" name="Picture 2" descr="American Concrete Institute | LinkedIn">
            <a:extLst>
              <a:ext uri="{FF2B5EF4-FFF2-40B4-BE49-F238E27FC236}">
                <a16:creationId xmlns:a16="http://schemas.microsoft.com/office/drawing/2014/main" id="{F2D36C24-9FA8-4AC8-83DC-A755B0FF0F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378"/>
          <a:stretch/>
        </p:blipFill>
        <p:spPr bwMode="auto">
          <a:xfrm>
            <a:off x="6494045" y="3862886"/>
            <a:ext cx="1905000" cy="159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36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D3A5E27-B6B5-964E-B964-2FF6A524C688}"/>
              </a:ext>
            </a:extLst>
          </p:cNvPr>
          <p:cNvSpPr txBox="1">
            <a:spLocks/>
          </p:cNvSpPr>
          <p:nvPr/>
        </p:nvSpPr>
        <p:spPr>
          <a:xfrm>
            <a:off x="4975600" y="1396289"/>
            <a:ext cx="3754752" cy="1325563"/>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4100" dirty="0">
                <a:solidFill>
                  <a:schemeClr val="tx1"/>
                </a:solidFill>
                <a:latin typeface="Trebuchet MS" panose="020B0603020202020204" pitchFamily="34" charset="0"/>
              </a:rPr>
              <a:t>Benefits of Slag for Pavements</a:t>
            </a:r>
          </a:p>
        </p:txBody>
      </p:sp>
      <p:sp>
        <p:nvSpPr>
          <p:cNvPr id="135" name="Freeform: Shape 13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ttp://upload.wikimedia.org/wikipedia/commons/7/7e/EMC_Cement_(CemPozz)_IH-10_Texas.jpg"/>
          <p:cNvPicPr>
            <a:picLocks noChangeAspect="1" noChangeArrowheads="1"/>
          </p:cNvPicPr>
          <p:nvPr/>
        </p:nvPicPr>
        <p:blipFill rotWithShape="1">
          <a:blip r:embed="rId2">
            <a:extLst>
              <a:ext uri="{28A0092B-C50C-407E-A947-70E740481C1C}">
                <a14:useLocalDpi xmlns:a14="http://schemas.microsoft.com/office/drawing/2010/main" val="0"/>
              </a:ext>
            </a:extLst>
          </a:blip>
          <a:srcRect l="29069" r="28109"/>
          <a:stretch/>
        </p:blipFill>
        <p:spPr bwMode="auto">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F8240D-4D12-4A40-8F83-412296258C68}"/>
              </a:ext>
            </a:extLst>
          </p:cNvPr>
          <p:cNvSpPr txBox="1"/>
          <p:nvPr/>
        </p:nvSpPr>
        <p:spPr>
          <a:xfrm>
            <a:off x="4828855" y="2871981"/>
            <a:ext cx="3903134" cy="3734301"/>
          </a:xfrm>
          <a:prstGeom prst="rect">
            <a:avLst/>
          </a:prstGeom>
        </p:spPr>
        <p:txBody>
          <a:bodyPr vert="horz" lIns="91440" tIns="45720" rIns="91440" bIns="45720" rtlCol="0" anchor="t">
            <a:normAutofit/>
          </a:bodyPr>
          <a:lstStyle/>
          <a:p>
            <a:pPr>
              <a:lnSpc>
                <a:spcPct val="90000"/>
              </a:lnSpc>
              <a:spcAft>
                <a:spcPts val="600"/>
              </a:spcAft>
            </a:pPr>
            <a:r>
              <a:rPr lang="en-US" sz="1600" dirty="0">
                <a:latin typeface="Trebuchet MS" panose="020B0603020202020204" pitchFamily="34" charset="0"/>
              </a:rPr>
              <a:t>Advantages of Slag Cement Include:</a:t>
            </a:r>
          </a:p>
          <a:p>
            <a:pPr indent="-228600">
              <a:lnSpc>
                <a:spcPct val="90000"/>
              </a:lnSpc>
              <a:spcAft>
                <a:spcPts val="600"/>
              </a:spcAft>
              <a:buFont typeface="Arial" panose="020B0604020202020204" pitchFamily="34" charset="0"/>
              <a:buChar char="•"/>
            </a:pPr>
            <a:r>
              <a:rPr lang="en-US" sz="1600" dirty="0">
                <a:latin typeface="Trebuchet MS" panose="020B0603020202020204" pitchFamily="34" charset="0"/>
              </a:rPr>
              <a:t>Improved placement performance, economic value, and consistency. </a:t>
            </a:r>
          </a:p>
          <a:p>
            <a:pPr indent="-228600">
              <a:lnSpc>
                <a:spcPct val="90000"/>
              </a:lnSpc>
              <a:spcAft>
                <a:spcPts val="600"/>
              </a:spcAft>
              <a:buFont typeface="Arial" panose="020B0604020202020204" pitchFamily="34" charset="0"/>
              <a:buChar char="•"/>
            </a:pPr>
            <a:r>
              <a:rPr lang="en-US" sz="1600" dirty="0">
                <a:latin typeface="Trebuchet MS" panose="020B0603020202020204" pitchFamily="34" charset="0"/>
              </a:rPr>
              <a:t>Better concrete workability</a:t>
            </a:r>
          </a:p>
          <a:p>
            <a:pPr indent="-228600">
              <a:lnSpc>
                <a:spcPct val="90000"/>
              </a:lnSpc>
              <a:spcAft>
                <a:spcPts val="600"/>
              </a:spcAft>
              <a:buFont typeface="Arial" panose="020B0604020202020204" pitchFamily="34" charset="0"/>
              <a:buChar char="•"/>
            </a:pPr>
            <a:r>
              <a:rPr lang="en-US" sz="1600" dirty="0">
                <a:latin typeface="Trebuchet MS" panose="020B0603020202020204" pitchFamily="34" charset="0"/>
              </a:rPr>
              <a:t>Improved, easier </a:t>
            </a:r>
            <a:r>
              <a:rPr lang="en-US" sz="1600" dirty="0" err="1">
                <a:latin typeface="Trebuchet MS" panose="020B0603020202020204" pitchFamily="34" charset="0"/>
              </a:rPr>
              <a:t>finishability</a:t>
            </a:r>
            <a:endParaRPr lang="en-US" sz="1600" dirty="0">
              <a:latin typeface="Trebuchet MS" panose="020B0603020202020204" pitchFamily="34" charset="0"/>
            </a:endParaRPr>
          </a:p>
          <a:p>
            <a:pPr indent="-228600">
              <a:lnSpc>
                <a:spcPct val="90000"/>
              </a:lnSpc>
              <a:spcAft>
                <a:spcPts val="600"/>
              </a:spcAft>
              <a:buFont typeface="Arial" panose="020B0604020202020204" pitchFamily="34" charset="0"/>
              <a:buChar char="•"/>
            </a:pPr>
            <a:r>
              <a:rPr lang="en-US" sz="1600" dirty="0">
                <a:latin typeface="Trebuchet MS" panose="020B0603020202020204" pitchFamily="34" charset="0"/>
              </a:rPr>
              <a:t>Higher compressive and flexural strengths</a:t>
            </a:r>
          </a:p>
          <a:p>
            <a:pPr indent="-228600">
              <a:lnSpc>
                <a:spcPct val="90000"/>
              </a:lnSpc>
              <a:spcAft>
                <a:spcPts val="600"/>
              </a:spcAft>
              <a:buFont typeface="Arial" panose="020B0604020202020204" pitchFamily="34" charset="0"/>
              <a:buChar char="•"/>
            </a:pPr>
            <a:r>
              <a:rPr lang="en-US" sz="1600" dirty="0">
                <a:latin typeface="Trebuchet MS" panose="020B0603020202020204" pitchFamily="34" charset="0"/>
              </a:rPr>
              <a:t>Lower permeability and resistance to chemical attack</a:t>
            </a:r>
          </a:p>
          <a:p>
            <a:pPr indent="-228600">
              <a:lnSpc>
                <a:spcPct val="90000"/>
              </a:lnSpc>
              <a:spcAft>
                <a:spcPts val="600"/>
              </a:spcAft>
              <a:buFont typeface="Arial" panose="020B0604020202020204" pitchFamily="34" charset="0"/>
              <a:buChar char="•"/>
            </a:pPr>
            <a:r>
              <a:rPr lang="en-US" sz="1600" dirty="0">
                <a:latin typeface="Trebuchet MS" panose="020B0603020202020204" pitchFamily="34" charset="0"/>
              </a:rPr>
              <a:t>Greater consistency in plastic and hardened properties</a:t>
            </a:r>
          </a:p>
          <a:p>
            <a:pPr indent="-228600">
              <a:lnSpc>
                <a:spcPct val="90000"/>
              </a:lnSpc>
              <a:spcAft>
                <a:spcPts val="600"/>
              </a:spcAft>
              <a:buFont typeface="Arial" panose="020B0604020202020204" pitchFamily="34" charset="0"/>
              <a:buChar char="•"/>
            </a:pPr>
            <a:r>
              <a:rPr lang="en-US" sz="1600" dirty="0">
                <a:latin typeface="Trebuchet MS" panose="020B0603020202020204" pitchFamily="34" charset="0"/>
              </a:rPr>
              <a:t>Lighter color: Reduced Heat Island effect and lighting requirements.</a:t>
            </a:r>
          </a:p>
          <a:p>
            <a:pPr lvl="1" indent="-228600">
              <a:lnSpc>
                <a:spcPct val="90000"/>
              </a:lnSpc>
              <a:buFont typeface="Arial" panose="020B0604020202020204" pitchFamily="34" charset="0"/>
              <a:buChar char="•"/>
            </a:pPr>
            <a:endParaRPr lang="en-US" sz="1600" dirty="0">
              <a:latin typeface="Trebuchet MS" panose="020B0603020202020204" pitchFamily="34" charset="0"/>
            </a:endParaRPr>
          </a:p>
        </p:txBody>
      </p:sp>
    </p:spTree>
    <p:extLst>
      <p:ext uri="{BB962C8B-B14F-4D97-AF65-F5344CB8AC3E}">
        <p14:creationId xmlns:p14="http://schemas.microsoft.com/office/powerpoint/2010/main" val="1613642412"/>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7569" y="1216304"/>
            <a:ext cx="7837781" cy="954107"/>
          </a:xfrm>
          <a:prstGeom prst="rect">
            <a:avLst/>
          </a:prstGeom>
        </p:spPr>
        <p:txBody>
          <a:bodyPr wrap="square">
            <a:spAutoFit/>
          </a:bodyPr>
          <a:lstStyle/>
          <a:p>
            <a:pPr algn="ctr"/>
            <a:r>
              <a:rPr lang="en-US" sz="2800" dirty="0">
                <a:solidFill>
                  <a:srgbClr val="FFC000"/>
                </a:solidFill>
                <a:latin typeface="Trebuchet MS" panose="020B0603020202020204" pitchFamily="34" charset="0"/>
              </a:rPr>
              <a:t>The use of slag cement in pavements can reduce street lighting costs by up to 35%.</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44" y="2397529"/>
            <a:ext cx="8047089" cy="3343591"/>
          </a:xfrm>
          <a:prstGeom prst="rect">
            <a:avLst/>
          </a:prstGeom>
        </p:spPr>
      </p:pic>
      <p:sp>
        <p:nvSpPr>
          <p:cNvPr id="9" name="TextBox 8"/>
          <p:cNvSpPr txBox="1"/>
          <p:nvPr/>
        </p:nvSpPr>
        <p:spPr>
          <a:xfrm>
            <a:off x="580444" y="5979912"/>
            <a:ext cx="4648200" cy="276999"/>
          </a:xfrm>
          <a:prstGeom prst="rect">
            <a:avLst/>
          </a:prstGeom>
          <a:noFill/>
        </p:spPr>
        <p:txBody>
          <a:bodyPr wrap="square" rtlCol="0">
            <a:spAutoFit/>
          </a:bodyPr>
          <a:lstStyle/>
          <a:p>
            <a:r>
              <a:rPr lang="en-US" sz="1200" dirty="0">
                <a:solidFill>
                  <a:schemeClr val="tx1">
                    <a:lumMod val="65000"/>
                    <a:lumOff val="35000"/>
                  </a:schemeClr>
                </a:solidFill>
                <a:latin typeface="Frutiger 45 Light" pitchFamily="34" charset="0"/>
              </a:rPr>
              <a:t>Source: ACPA</a:t>
            </a:r>
          </a:p>
        </p:txBody>
      </p:sp>
      <p:sp>
        <p:nvSpPr>
          <p:cNvPr id="3" name="Title 2"/>
          <p:cNvSpPr>
            <a:spLocks noGrp="1"/>
          </p:cNvSpPr>
          <p:nvPr>
            <p:ph type="title"/>
          </p:nvPr>
        </p:nvSpPr>
        <p:spPr>
          <a:xfrm>
            <a:off x="215757" y="162774"/>
            <a:ext cx="8299593" cy="954107"/>
          </a:xfrm>
        </p:spPr>
        <p:txBody>
          <a:bodyPr>
            <a:noAutofit/>
          </a:bodyPr>
          <a:lstStyle/>
          <a:p>
            <a:r>
              <a:rPr lang="en-US" sz="3600" dirty="0">
                <a:latin typeface="Trebuchet MS" panose="020B0603020202020204" pitchFamily="34" charset="0"/>
              </a:rPr>
              <a:t>Slag Cement Concrete Pavements are Lighter and Brighter</a:t>
            </a:r>
          </a:p>
        </p:txBody>
      </p:sp>
      <p:sp>
        <p:nvSpPr>
          <p:cNvPr id="4" name="Rectangle 3">
            <a:extLst>
              <a:ext uri="{FF2B5EF4-FFF2-40B4-BE49-F238E27FC236}">
                <a16:creationId xmlns:a16="http://schemas.microsoft.com/office/drawing/2014/main" id="{F6A2AE6D-B14C-49F5-87CD-6B8ABF20D9E5}"/>
              </a:ext>
            </a:extLst>
          </p:cNvPr>
          <p:cNvSpPr/>
          <p:nvPr/>
        </p:nvSpPr>
        <p:spPr>
          <a:xfrm>
            <a:off x="6883400" y="6121400"/>
            <a:ext cx="187960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1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heatisland.lbl.gov/sites/all/files/imagecache/front_slideshow/CoolPavementDiagram_20130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91" y="2003461"/>
            <a:ext cx="7811947" cy="3726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48" y="246222"/>
            <a:ext cx="8248223" cy="1603126"/>
          </a:xfrm>
        </p:spPr>
        <p:txBody>
          <a:bodyPr>
            <a:normAutofit fontScale="90000"/>
          </a:bodyPr>
          <a:lstStyle/>
          <a:p>
            <a:r>
              <a:rPr lang="en-US" dirty="0">
                <a:latin typeface="Trebuchet MS" panose="020B0603020202020204" pitchFamily="34" charset="0"/>
              </a:rPr>
              <a:t>Lighter Pavements are </a:t>
            </a:r>
            <a:r>
              <a:rPr lang="en-US" b="1" dirty="0">
                <a:latin typeface="Trebuchet MS" panose="020B0603020202020204" pitchFamily="34" charset="0"/>
              </a:rPr>
              <a:t>Cooler</a:t>
            </a:r>
            <a:r>
              <a:rPr lang="en-US" dirty="0">
                <a:latin typeface="Trebuchet MS" panose="020B0603020202020204" pitchFamily="34" charset="0"/>
              </a:rPr>
              <a:t>; </a:t>
            </a:r>
            <a:r>
              <a:rPr lang="en-US" b="1" dirty="0">
                <a:latin typeface="Trebuchet MS" panose="020B0603020202020204" pitchFamily="34" charset="0"/>
              </a:rPr>
              <a:t>Reducing Urban Heat</a:t>
            </a:r>
            <a:br>
              <a:rPr lang="en-US" dirty="0">
                <a:latin typeface="Trebuchet MS" panose="020B0603020202020204" pitchFamily="34" charset="0"/>
              </a:rPr>
            </a:br>
            <a:r>
              <a:rPr lang="en-US" sz="1800" dirty="0">
                <a:latin typeface="Trebuchet MS" panose="020B0603020202020204" pitchFamily="34" charset="0"/>
              </a:rPr>
              <a:t>Slag cement raises the surface albedo of concrete which indicates higher reflectivity</a:t>
            </a:r>
          </a:p>
        </p:txBody>
      </p:sp>
      <p:sp>
        <p:nvSpPr>
          <p:cNvPr id="3" name="TextBox 2"/>
          <p:cNvSpPr txBox="1"/>
          <p:nvPr/>
        </p:nvSpPr>
        <p:spPr>
          <a:xfrm>
            <a:off x="1003663" y="5883963"/>
            <a:ext cx="7561575" cy="738664"/>
          </a:xfrm>
          <a:prstGeom prst="rect">
            <a:avLst/>
          </a:prstGeom>
          <a:noFill/>
        </p:spPr>
        <p:txBody>
          <a:bodyPr wrap="square" rtlCol="0">
            <a:spAutoFit/>
          </a:bodyPr>
          <a:lstStyle/>
          <a:p>
            <a:r>
              <a:rPr lang="en-US" sz="1400" dirty="0">
                <a:latin typeface="Trebuchet MS" panose="020B0603020202020204" pitchFamily="34" charset="0"/>
              </a:rPr>
              <a:t>Surface albedo, radiative forcing, climate impacts and concrete pavements are topics of recent research by MIT Concrete Sustainability Hub - </a:t>
            </a:r>
            <a:r>
              <a:rPr lang="en-US" sz="1400" dirty="0">
                <a:latin typeface="Trebuchet MS" panose="020B0603020202020204" pitchFamily="34" charset="0"/>
                <a:hlinkClick r:id="rId4"/>
              </a:rPr>
              <a:t>https://cshub.mit.edu/pavements/albedo</a:t>
            </a:r>
            <a:endParaRPr lang="en-US" sz="1400" dirty="0">
              <a:latin typeface="Trebuchet MS" panose="020B0603020202020204" pitchFamily="34" charset="0"/>
            </a:endParaRPr>
          </a:p>
        </p:txBody>
      </p:sp>
      <p:sp>
        <p:nvSpPr>
          <p:cNvPr id="5" name="Rectangle 4">
            <a:extLst>
              <a:ext uri="{FF2B5EF4-FFF2-40B4-BE49-F238E27FC236}">
                <a16:creationId xmlns:a16="http://schemas.microsoft.com/office/drawing/2014/main" id="{0A592FD3-0D6E-42DB-AA9A-8F164F3F17CF}"/>
              </a:ext>
            </a:extLst>
          </p:cNvPr>
          <p:cNvSpPr/>
          <p:nvPr/>
        </p:nvSpPr>
        <p:spPr>
          <a:xfrm>
            <a:off x="6883400" y="6121400"/>
            <a:ext cx="187960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0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D438BA-0F40-3542-9AF1-34A4FA3C993D}"/>
              </a:ext>
            </a:extLst>
          </p:cNvPr>
          <p:cNvPicPr>
            <a:picLocks noChangeAspect="1"/>
          </p:cNvPicPr>
          <p:nvPr/>
        </p:nvPicPr>
        <p:blipFill rotWithShape="1">
          <a:blip r:embed="rId3">
            <a:extLst>
              <a:ext uri="{28A0092B-C50C-407E-A947-70E740481C1C}">
                <a14:useLocalDpi xmlns:a14="http://schemas.microsoft.com/office/drawing/2010/main" val="0"/>
              </a:ext>
            </a:extLst>
          </a:blip>
          <a:srcRect t="10338" r="-1" b="-1"/>
          <a:stretch/>
        </p:blipFill>
        <p:spPr>
          <a:xfrm rot="16200000">
            <a:off x="1369377" y="-916625"/>
            <a:ext cx="6857999" cy="8691247"/>
          </a:xfrm>
          <a:prstGeom prst="rect">
            <a:avLst/>
          </a:prstGeom>
        </p:spPr>
      </p:pic>
      <p:sp>
        <p:nvSpPr>
          <p:cNvPr id="15" name="Rectangle 1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D2654-AFC5-4035-AB5D-6D1F81C827FE}"/>
              </a:ext>
            </a:extLst>
          </p:cNvPr>
          <p:cNvSpPr>
            <a:spLocks noGrp="1"/>
          </p:cNvSpPr>
          <p:nvPr>
            <p:ph type="title"/>
          </p:nvPr>
        </p:nvSpPr>
        <p:spPr>
          <a:xfrm>
            <a:off x="874986" y="721805"/>
            <a:ext cx="2906015" cy="2147520"/>
          </a:xfrm>
        </p:spPr>
        <p:txBody>
          <a:bodyPr vert="horz" lIns="91440" tIns="45720" rIns="91440" bIns="45720" rtlCol="0" anchor="ctr">
            <a:normAutofit/>
          </a:bodyPr>
          <a:lstStyle/>
          <a:p>
            <a:r>
              <a:rPr lang="en-US" sz="3700" dirty="0">
                <a:solidFill>
                  <a:schemeClr val="bg1"/>
                </a:solidFill>
                <a:latin typeface="Trebuchet MS" panose="020B0603020202020204" pitchFamily="34" charset="0"/>
              </a:rPr>
              <a:t>Project: JFK Airport – Runway 4L-22R</a:t>
            </a:r>
          </a:p>
        </p:txBody>
      </p:sp>
      <p:sp>
        <p:nvSpPr>
          <p:cNvPr id="17" name="Rectangle 1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20"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B1D7C7-3F1E-D440-9856-02FDF1B3DF69}"/>
              </a:ext>
            </a:extLst>
          </p:cNvPr>
          <p:cNvSpPr txBox="1"/>
          <p:nvPr/>
        </p:nvSpPr>
        <p:spPr>
          <a:xfrm>
            <a:off x="452752" y="2942323"/>
            <a:ext cx="3328248" cy="3624015"/>
          </a:xfrm>
          <a:prstGeom prst="rect">
            <a:avLst/>
          </a:prstGeom>
        </p:spPr>
        <p:txBody>
          <a:bodyPr vert="horz" lIns="91440" tIns="45720" rIns="91440" bIns="45720" rtlCol="0" anchor="ctr">
            <a:normAutofit/>
          </a:bodyPr>
          <a:lstStyle/>
          <a:p>
            <a:pPr marL="548640" indent="-228600">
              <a:lnSpc>
                <a:spcPct val="90000"/>
              </a:lnSpc>
              <a:spcAft>
                <a:spcPts val="600"/>
              </a:spcAft>
              <a:buFont typeface="Arial" panose="020B0604020202020204" pitchFamily="34" charset="0"/>
              <a:buChar char="•"/>
              <a:defRPr/>
            </a:pPr>
            <a:r>
              <a:rPr lang="en-US" sz="1600" dirty="0">
                <a:solidFill>
                  <a:schemeClr val="bg1"/>
                </a:solidFill>
                <a:latin typeface="Trebuchet MS" panose="020B0603020202020204" pitchFamily="34" charset="0"/>
              </a:rPr>
              <a:t>Rehabilitation &amp; Extension of JFK’s 4L-22R by Tutor Perini Const.</a:t>
            </a:r>
          </a:p>
          <a:p>
            <a:pPr marL="548640" indent="-228600">
              <a:lnSpc>
                <a:spcPct val="90000"/>
              </a:lnSpc>
              <a:spcAft>
                <a:spcPts val="600"/>
              </a:spcAft>
              <a:buFont typeface="Arial" panose="020B0604020202020204" pitchFamily="34" charset="0"/>
              <a:buChar char="•"/>
              <a:defRPr/>
            </a:pPr>
            <a:r>
              <a:rPr lang="en-US" sz="1600" dirty="0">
                <a:solidFill>
                  <a:schemeClr val="bg1"/>
                </a:solidFill>
                <a:latin typeface="Trebuchet MS" panose="020B0603020202020204" pitchFamily="34" charset="0"/>
              </a:rPr>
              <a:t>18 inches of concrete placed on old existing asphalt pavement</a:t>
            </a:r>
          </a:p>
          <a:p>
            <a:pPr marL="891540" lvl="1" indent="-228600">
              <a:lnSpc>
                <a:spcPct val="90000"/>
              </a:lnSpc>
              <a:spcAft>
                <a:spcPts val="600"/>
              </a:spcAft>
              <a:buFont typeface="Arial" panose="020B0604020202020204" pitchFamily="34" charset="0"/>
              <a:buChar char="•"/>
              <a:defRPr/>
            </a:pPr>
            <a:r>
              <a:rPr lang="en-US" sz="1600" dirty="0">
                <a:solidFill>
                  <a:schemeClr val="bg1"/>
                </a:solidFill>
                <a:latin typeface="Trebuchet MS" panose="020B0603020202020204" pitchFamily="34" charset="0"/>
              </a:rPr>
              <a:t>228,000 yd</a:t>
            </a:r>
            <a:r>
              <a:rPr lang="en-US" sz="1600" baseline="30000" dirty="0">
                <a:solidFill>
                  <a:schemeClr val="bg1"/>
                </a:solidFill>
                <a:latin typeface="Trebuchet MS" panose="020B0603020202020204" pitchFamily="34" charset="0"/>
              </a:rPr>
              <a:t>3</a:t>
            </a:r>
            <a:r>
              <a:rPr lang="en-US" sz="1600" dirty="0">
                <a:solidFill>
                  <a:schemeClr val="bg1"/>
                </a:solidFill>
                <a:latin typeface="Trebuchet MS" panose="020B0603020202020204" pitchFamily="34" charset="0"/>
              </a:rPr>
              <a:t> concrete</a:t>
            </a:r>
          </a:p>
          <a:p>
            <a:pPr marL="891540" lvl="1" indent="-228600">
              <a:lnSpc>
                <a:spcPct val="90000"/>
              </a:lnSpc>
              <a:spcAft>
                <a:spcPts val="600"/>
              </a:spcAft>
              <a:buFont typeface="Arial" panose="020B0604020202020204" pitchFamily="34" charset="0"/>
              <a:buChar char="•"/>
              <a:defRPr/>
            </a:pPr>
            <a:r>
              <a:rPr lang="en-US" sz="1600" dirty="0">
                <a:solidFill>
                  <a:schemeClr val="bg1"/>
                </a:solidFill>
                <a:latin typeface="Trebuchet MS" panose="020B0603020202020204" pitchFamily="34" charset="0"/>
              </a:rPr>
              <a:t>Type IS cement, (40% portland replacement)</a:t>
            </a:r>
          </a:p>
          <a:p>
            <a:pPr marL="548640" indent="-228600">
              <a:lnSpc>
                <a:spcPct val="90000"/>
              </a:lnSpc>
              <a:spcAft>
                <a:spcPts val="600"/>
              </a:spcAft>
              <a:buFont typeface="Arial" panose="020B0604020202020204" pitchFamily="34" charset="0"/>
              <a:buChar char="•"/>
              <a:defRPr/>
            </a:pPr>
            <a:r>
              <a:rPr lang="en-US" sz="1600" dirty="0">
                <a:solidFill>
                  <a:schemeClr val="bg1"/>
                </a:solidFill>
                <a:latin typeface="Trebuchet MS" panose="020B0603020202020204" pitchFamily="34" charset="0"/>
              </a:rPr>
              <a:t>12,700-foot long by 200-foot wide new runway with 40-foot wide shoulders</a:t>
            </a:r>
          </a:p>
          <a:p>
            <a:pPr marL="1005840" lvl="1" indent="-228600">
              <a:lnSpc>
                <a:spcPct val="90000"/>
              </a:lnSpc>
              <a:spcAft>
                <a:spcPts val="600"/>
              </a:spcAft>
              <a:buFont typeface="Arial" panose="020B0604020202020204" pitchFamily="34" charset="0"/>
              <a:buChar char="•"/>
              <a:defRPr/>
            </a:pPr>
            <a:r>
              <a:rPr lang="en-US" sz="1600" dirty="0">
                <a:solidFill>
                  <a:schemeClr val="bg1"/>
                </a:solidFill>
                <a:latin typeface="Trebuchet MS" panose="020B0603020202020204" pitchFamily="34" charset="0"/>
              </a:rPr>
              <a:t>Handles 25% of JFK’s annual operations</a:t>
            </a:r>
          </a:p>
        </p:txBody>
      </p:sp>
    </p:spTree>
    <p:extLst>
      <p:ext uri="{BB962C8B-B14F-4D97-AF65-F5344CB8AC3E}">
        <p14:creationId xmlns:p14="http://schemas.microsoft.com/office/powerpoint/2010/main" val="34786491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828BC8-2617-A142-A62D-7DAF7DCEC4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456" b="12071"/>
          <a:stretch/>
        </p:blipFill>
        <p:spPr>
          <a:xfrm>
            <a:off x="452753" y="-1"/>
            <a:ext cx="8691247" cy="6857999"/>
          </a:xfrm>
          <a:prstGeom prst="rect">
            <a:avLst/>
          </a:prstGeom>
        </p:spPr>
      </p:pic>
      <p:sp>
        <p:nvSpPr>
          <p:cNvPr id="13" name="Rectangle 1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DDF67-2978-4FB8-9D09-EA34CC1859DB}"/>
              </a:ext>
            </a:extLst>
          </p:cNvPr>
          <p:cNvSpPr>
            <a:spLocks noGrp="1"/>
          </p:cNvSpPr>
          <p:nvPr>
            <p:ph type="title"/>
          </p:nvPr>
        </p:nvSpPr>
        <p:spPr>
          <a:xfrm>
            <a:off x="667820" y="721805"/>
            <a:ext cx="3113181" cy="2147520"/>
          </a:xfrm>
        </p:spPr>
        <p:txBody>
          <a:bodyPr vert="horz" lIns="91440" tIns="45720" rIns="91440" bIns="45720" rtlCol="0" anchor="ctr">
            <a:normAutofit/>
          </a:bodyPr>
          <a:lstStyle/>
          <a:p>
            <a:r>
              <a:rPr lang="en-US" sz="3700" dirty="0">
                <a:solidFill>
                  <a:schemeClr val="bg1"/>
                </a:solidFill>
                <a:latin typeface="Trebuchet MS" panose="020B0603020202020204" pitchFamily="34" charset="0"/>
              </a:rPr>
              <a:t>Precast &amp; Prestressed Concrete Benefits</a:t>
            </a:r>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1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ABD19F-6A06-D745-A399-9EF829F00D94}"/>
              </a:ext>
            </a:extLst>
          </p:cNvPr>
          <p:cNvSpPr txBox="1"/>
          <p:nvPr/>
        </p:nvSpPr>
        <p:spPr>
          <a:xfrm>
            <a:off x="667820" y="3071973"/>
            <a:ext cx="3113180" cy="3494365"/>
          </a:xfrm>
          <a:prstGeom prst="rect">
            <a:avLst/>
          </a:prstGeom>
        </p:spPr>
        <p:txBody>
          <a:bodyPr vert="horz" lIns="91440" tIns="45720" rIns="91440" bIns="45720" rtlCol="0" anchor="ctr">
            <a:normAutofit/>
          </a:bodyPr>
          <a:lstStyle/>
          <a:p>
            <a:pPr>
              <a:lnSpc>
                <a:spcPct val="90000"/>
              </a:lnSpc>
              <a:spcBef>
                <a:spcPts val="600"/>
              </a:spcBef>
            </a:pPr>
            <a:r>
              <a:rPr lang="en-US" sz="1600" dirty="0">
                <a:solidFill>
                  <a:schemeClr val="bg1"/>
                </a:solidFill>
                <a:latin typeface="Trebuchet MS" panose="020B0603020202020204" pitchFamily="34" charset="0"/>
              </a:rPr>
              <a:t>Advantages of Slag Cement Include:</a:t>
            </a:r>
          </a:p>
          <a:p>
            <a:pPr indent="-228600">
              <a:lnSpc>
                <a:spcPct val="90000"/>
              </a:lnSpc>
              <a:spcBef>
                <a:spcPts val="600"/>
              </a:spcBef>
              <a:buFont typeface="Arial" panose="020B0604020202020204" pitchFamily="34" charset="0"/>
              <a:buChar char="•"/>
            </a:pPr>
            <a:r>
              <a:rPr lang="en-US" sz="1600" dirty="0">
                <a:solidFill>
                  <a:schemeClr val="bg1"/>
                </a:solidFill>
                <a:latin typeface="Trebuchet MS" panose="020B0603020202020204" pitchFamily="34" charset="0"/>
              </a:rPr>
              <a:t>Early Strengths</a:t>
            </a:r>
          </a:p>
          <a:p>
            <a:pPr lvl="1" indent="-228600">
              <a:lnSpc>
                <a:spcPct val="90000"/>
              </a:lnSpc>
              <a:spcBef>
                <a:spcPts val="600"/>
              </a:spcBef>
              <a:buFont typeface="Arial" panose="020B0604020202020204" pitchFamily="34" charset="0"/>
              <a:buChar char="•"/>
            </a:pPr>
            <a:r>
              <a:rPr lang="en-US" sz="1600" dirty="0">
                <a:solidFill>
                  <a:schemeClr val="bg1"/>
                </a:solidFill>
                <a:latin typeface="Trebuchet MS" panose="020B0603020202020204" pitchFamily="34" charset="0"/>
              </a:rPr>
              <a:t>Responds well to heat curing and produces early strengths comparable to, or better than, 100% portland cement mixes.</a:t>
            </a:r>
          </a:p>
          <a:p>
            <a:pPr lvl="1" indent="-228600">
              <a:lnSpc>
                <a:spcPct val="90000"/>
              </a:lnSpc>
              <a:spcBef>
                <a:spcPts val="600"/>
              </a:spcBef>
              <a:buFont typeface="Arial" panose="020B0604020202020204" pitchFamily="34" charset="0"/>
              <a:buChar char="•"/>
            </a:pPr>
            <a:r>
              <a:rPr lang="en-US" sz="1600" dirty="0">
                <a:solidFill>
                  <a:schemeClr val="bg1"/>
                </a:solidFill>
                <a:latin typeface="Trebuchet MS" panose="020B0603020202020204" pitchFamily="34" charset="0"/>
              </a:rPr>
              <a:t>Important for early ”form removal and movement”. Heat curing is frequently used in both operations. </a:t>
            </a:r>
          </a:p>
        </p:txBody>
      </p:sp>
    </p:spTree>
    <p:extLst>
      <p:ext uri="{BB962C8B-B14F-4D97-AF65-F5344CB8AC3E}">
        <p14:creationId xmlns:p14="http://schemas.microsoft.com/office/powerpoint/2010/main" val="3435152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951"/>
          <a:stretch/>
        </p:blipFill>
        <p:spPr>
          <a:xfrm>
            <a:off x="452753" y="-1"/>
            <a:ext cx="8691247" cy="6857999"/>
          </a:xfrm>
          <a:prstGeom prst="rect">
            <a:avLst/>
          </a:prstGeom>
        </p:spPr>
      </p:pic>
      <p:sp>
        <p:nvSpPr>
          <p:cNvPr id="16" name="Rectangle 1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4DBF7FF-5CA0-475C-AE17-2D327027D6EE}"/>
              </a:ext>
            </a:extLst>
          </p:cNvPr>
          <p:cNvSpPr>
            <a:spLocks noGrp="1"/>
          </p:cNvSpPr>
          <p:nvPr>
            <p:ph type="title"/>
          </p:nvPr>
        </p:nvSpPr>
        <p:spPr>
          <a:xfrm>
            <a:off x="874986" y="721805"/>
            <a:ext cx="2906015" cy="2147520"/>
          </a:xfrm>
        </p:spPr>
        <p:txBody>
          <a:bodyPr vert="horz" lIns="91440" tIns="45720" rIns="91440" bIns="45720" rtlCol="0" anchor="ctr">
            <a:normAutofit fontScale="90000"/>
          </a:bodyPr>
          <a:lstStyle/>
          <a:p>
            <a:r>
              <a:rPr lang="en-US" sz="3100" dirty="0">
                <a:solidFill>
                  <a:schemeClr val="bg1"/>
                </a:solidFill>
                <a:latin typeface="Trebuchet MS" panose="020B0603020202020204" pitchFamily="34" charset="0"/>
              </a:rPr>
              <a:t>Soil Stabilization and Full-Depth </a:t>
            </a:r>
            <a:r>
              <a:rPr lang="en-US" altLang="en-US" sz="3200" dirty="0">
                <a:solidFill>
                  <a:schemeClr val="bg1"/>
                </a:solidFill>
                <a:latin typeface="Trebuchet MS" panose="020B0603020202020204" pitchFamily="34" charset="0"/>
              </a:rPr>
              <a:t>Reclamation</a:t>
            </a:r>
            <a:r>
              <a:rPr lang="en-US" sz="3100" dirty="0">
                <a:solidFill>
                  <a:schemeClr val="bg1"/>
                </a:solidFill>
                <a:latin typeface="Trebuchet MS" panose="020B0603020202020204" pitchFamily="34" charset="0"/>
              </a:rPr>
              <a:t> (FDR)</a:t>
            </a:r>
          </a:p>
        </p:txBody>
      </p:sp>
      <p:sp>
        <p:nvSpPr>
          <p:cNvPr id="18" name="Rectangle 1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21"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26FBB0-B87F-4A7C-B054-53756420D0D3}"/>
              </a:ext>
            </a:extLst>
          </p:cNvPr>
          <p:cNvSpPr txBox="1"/>
          <p:nvPr/>
        </p:nvSpPr>
        <p:spPr>
          <a:xfrm>
            <a:off x="874985" y="2942323"/>
            <a:ext cx="2906015" cy="362401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dirty="0">
                <a:solidFill>
                  <a:schemeClr val="bg1"/>
                </a:solidFill>
                <a:latin typeface="Trebuchet MS" panose="020B0603020202020204" pitchFamily="34" charset="0"/>
              </a:rPr>
              <a:t>Increased Rigidity</a:t>
            </a:r>
          </a:p>
          <a:p>
            <a:pPr indent="-228600">
              <a:lnSpc>
                <a:spcPct val="90000"/>
              </a:lnSpc>
              <a:spcAft>
                <a:spcPts val="600"/>
              </a:spcAft>
              <a:buFont typeface="Arial" panose="020B0604020202020204" pitchFamily="34" charset="0"/>
              <a:buChar char="•"/>
            </a:pPr>
            <a:r>
              <a:rPr lang="en-US" dirty="0">
                <a:solidFill>
                  <a:schemeClr val="bg1"/>
                </a:solidFill>
                <a:latin typeface="Trebuchet MS" panose="020B0603020202020204" pitchFamily="34" charset="0"/>
              </a:rPr>
              <a:t>Eliminates Rutting Below Surface</a:t>
            </a:r>
          </a:p>
          <a:p>
            <a:pPr indent="-228600">
              <a:lnSpc>
                <a:spcPct val="90000"/>
              </a:lnSpc>
              <a:spcAft>
                <a:spcPts val="600"/>
              </a:spcAft>
              <a:buFont typeface="Arial" panose="020B0604020202020204" pitchFamily="34" charset="0"/>
              <a:buChar char="•"/>
            </a:pPr>
            <a:r>
              <a:rPr lang="en-US" dirty="0">
                <a:solidFill>
                  <a:schemeClr val="bg1"/>
                </a:solidFill>
                <a:latin typeface="Trebuchet MS" panose="020B0603020202020204" pitchFamily="34" charset="0"/>
              </a:rPr>
              <a:t>Reduced Moisture Susceptibility</a:t>
            </a:r>
          </a:p>
          <a:p>
            <a:pPr indent="-228600">
              <a:lnSpc>
                <a:spcPct val="90000"/>
              </a:lnSpc>
              <a:spcAft>
                <a:spcPts val="600"/>
              </a:spcAft>
              <a:buFont typeface="Arial" panose="020B0604020202020204" pitchFamily="34" charset="0"/>
              <a:buChar char="•"/>
            </a:pPr>
            <a:r>
              <a:rPr lang="en-US" dirty="0">
                <a:solidFill>
                  <a:schemeClr val="bg1"/>
                </a:solidFill>
                <a:latin typeface="Trebuchet MS" panose="020B0603020202020204" pitchFamily="34" charset="0"/>
              </a:rPr>
              <a:t>Reduced Fatigue Cracking</a:t>
            </a:r>
          </a:p>
          <a:p>
            <a:pPr indent="-228600">
              <a:lnSpc>
                <a:spcPct val="90000"/>
              </a:lnSpc>
              <a:spcAft>
                <a:spcPts val="600"/>
              </a:spcAft>
              <a:buFont typeface="Arial" panose="020B0604020202020204" pitchFamily="34" charset="0"/>
              <a:buChar char="•"/>
            </a:pPr>
            <a:r>
              <a:rPr lang="en-US" dirty="0">
                <a:solidFill>
                  <a:schemeClr val="bg1"/>
                </a:solidFill>
                <a:latin typeface="Trebuchet MS" panose="020B0603020202020204" pitchFamily="34" charset="0"/>
              </a:rPr>
              <a:t>Eliminates Reflective Cracking</a:t>
            </a:r>
          </a:p>
          <a:p>
            <a:pPr indent="-228600">
              <a:lnSpc>
                <a:spcPct val="90000"/>
              </a:lnSpc>
              <a:spcAft>
                <a:spcPts val="600"/>
              </a:spcAft>
              <a:buFont typeface="Arial" panose="020B0604020202020204" pitchFamily="34" charset="0"/>
              <a:buChar char="•"/>
            </a:pPr>
            <a:r>
              <a:rPr lang="en-US" dirty="0">
                <a:solidFill>
                  <a:schemeClr val="bg1"/>
                </a:solidFill>
                <a:latin typeface="Trebuchet MS" panose="020B0603020202020204" pitchFamily="34" charset="0"/>
              </a:rPr>
              <a:t>Re-establish profile</a:t>
            </a:r>
          </a:p>
          <a:p>
            <a:pPr indent="-228600">
              <a:lnSpc>
                <a:spcPct val="90000"/>
              </a:lnSpc>
              <a:spcAft>
                <a:spcPts val="600"/>
              </a:spcAft>
              <a:buFont typeface="Arial" panose="020B0604020202020204" pitchFamily="34" charset="0"/>
              <a:buChar char="•"/>
            </a:pPr>
            <a:r>
              <a:rPr lang="en-US" dirty="0">
                <a:solidFill>
                  <a:schemeClr val="bg1"/>
                </a:solidFill>
                <a:latin typeface="Trebuchet MS" panose="020B0603020202020204" pitchFamily="34" charset="0"/>
              </a:rPr>
              <a:t>Thinner Pavement Section</a:t>
            </a:r>
            <a:endParaRPr lang="en-US" alt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95747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494AAD-CD01-4308-889C-CF96D65FD458}"/>
              </a:ext>
            </a:extLst>
          </p:cNvPr>
          <p:cNvSpPr/>
          <p:nvPr/>
        </p:nvSpPr>
        <p:spPr>
          <a:xfrm>
            <a:off x="6932428" y="6007395"/>
            <a:ext cx="1844860" cy="73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9" descr="A building with a sunset in the background&#10;&#10;Description automatically generated">
            <a:extLst>
              <a:ext uri="{FF2B5EF4-FFF2-40B4-BE49-F238E27FC236}">
                <a16:creationId xmlns:a16="http://schemas.microsoft.com/office/drawing/2014/main" id="{C5B8D716-15DA-4B8B-8A30-EBE63879F6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238"/>
          <a:stretch/>
        </p:blipFill>
        <p:spPr>
          <a:xfrm>
            <a:off x="0" y="-48103"/>
            <a:ext cx="9144000" cy="6858000"/>
          </a:xfrm>
          <a:prstGeom prst="rect">
            <a:avLst/>
          </a:prstGeom>
        </p:spPr>
      </p:pic>
      <p:sp>
        <p:nvSpPr>
          <p:cNvPr id="8" name="Rectangle 7">
            <a:extLst>
              <a:ext uri="{FF2B5EF4-FFF2-40B4-BE49-F238E27FC236}">
                <a16:creationId xmlns:a16="http://schemas.microsoft.com/office/drawing/2014/main" id="{B68C8D11-828B-4BCB-997F-CB3C09A6B095}"/>
              </a:ext>
            </a:extLst>
          </p:cNvPr>
          <p:cNvSpPr/>
          <p:nvPr/>
        </p:nvSpPr>
        <p:spPr>
          <a:xfrm>
            <a:off x="0" y="2893150"/>
            <a:ext cx="9144000" cy="2222499"/>
          </a:xfrm>
          <a:prstGeom prst="rect">
            <a:avLst/>
          </a:prstGeom>
          <a:solidFill>
            <a:schemeClr val="accent2"/>
          </a:solidFill>
        </p:spPr>
        <p:txBody>
          <a:bodyPr vert="horz" lIns="91440" tIns="45720" rIns="91440" bIns="45720" rtlCol="0" anchor="ctr">
            <a:normAutofit/>
          </a:bodyPr>
          <a:lstStyle/>
          <a:p>
            <a:pPr>
              <a:lnSpc>
                <a:spcPct val="90000"/>
              </a:lnSpc>
              <a:spcBef>
                <a:spcPct val="0"/>
              </a:spcBef>
            </a:pPr>
            <a:r>
              <a:rPr lang="en-US" sz="4800" dirty="0">
                <a:solidFill>
                  <a:schemeClr val="bg1"/>
                </a:solidFill>
                <a:latin typeface="Trebuchet MS" panose="020B0603020202020204" pitchFamily="34" charset="0"/>
              </a:rPr>
              <a:t>Environmental Benefits </a:t>
            </a:r>
            <a:r>
              <a:rPr lang="en-US" sz="4800" dirty="0">
                <a:latin typeface="Trebuchet MS" panose="020B0603020202020204" pitchFamily="34" charset="0"/>
              </a:rPr>
              <a:t>of Using Slag Cement</a:t>
            </a:r>
            <a:endParaRPr lang="en-US" sz="4800" b="1" dirty="0">
              <a:latin typeface="Trebuchet MS" panose="020B0603020202020204" pitchFamily="34" charset="0"/>
              <a:ea typeface="+mj-ea"/>
              <a:cs typeface="+mj-cs"/>
            </a:endParaRPr>
          </a:p>
        </p:txBody>
      </p:sp>
      <p:sp>
        <p:nvSpPr>
          <p:cNvPr id="5" name="TextBox 4">
            <a:extLst>
              <a:ext uri="{FF2B5EF4-FFF2-40B4-BE49-F238E27FC236}">
                <a16:creationId xmlns:a16="http://schemas.microsoft.com/office/drawing/2014/main" id="{F4CFFE67-962D-590E-3B3D-FF04EAFA7FDE}"/>
              </a:ext>
            </a:extLst>
          </p:cNvPr>
          <p:cNvSpPr txBox="1"/>
          <p:nvPr/>
        </p:nvSpPr>
        <p:spPr>
          <a:xfrm>
            <a:off x="4222951" y="4172505"/>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052389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352931"/>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F98E4E-7836-4833-A7C0-8E6D3F6BD065}"/>
              </a:ext>
            </a:extLst>
          </p:cNvPr>
          <p:cNvSpPr>
            <a:spLocks noGrp="1"/>
          </p:cNvSpPr>
          <p:nvPr>
            <p:ph type="title"/>
          </p:nvPr>
        </p:nvSpPr>
        <p:spPr>
          <a:xfrm>
            <a:off x="486952" y="506727"/>
            <a:ext cx="2913856" cy="1526741"/>
          </a:xfrm>
        </p:spPr>
        <p:txBody>
          <a:bodyPr vert="horz" lIns="91440" tIns="45720" rIns="91440" bIns="45720" rtlCol="0" anchor="ctr">
            <a:normAutofit/>
          </a:bodyPr>
          <a:lstStyle/>
          <a:p>
            <a:pPr algn="r"/>
            <a:r>
              <a:rPr lang="en-US" sz="2600">
                <a:solidFill>
                  <a:schemeClr val="bg1"/>
                </a:solidFill>
              </a:rPr>
              <a:t>Slag Cement – A Recycled Material</a:t>
            </a:r>
          </a:p>
        </p:txBody>
      </p:sp>
      <p:cxnSp>
        <p:nvCxnSpPr>
          <p:cNvPr id="15" name="Straight Connector 1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4"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id="{BD48F84C-EF40-424C-AAE1-FF15AD6032BE}"/>
              </a:ext>
            </a:extLst>
          </p:cNvPr>
          <p:cNvSpPr>
            <a:spLocks noChangeArrowheads="1"/>
          </p:cNvSpPr>
          <p:nvPr/>
        </p:nvSpPr>
        <p:spPr bwMode="auto">
          <a:xfrm>
            <a:off x="3709002" y="506727"/>
            <a:ext cx="4957440" cy="15267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spcAft>
                <a:spcPct val="20000"/>
              </a:spcAft>
              <a:buClr>
                <a:srgbClr val="333399"/>
              </a:buClr>
              <a:buFont typeface="Wingdings" pitchFamily="2" charset="2"/>
              <a:buChar char="§"/>
              <a:defRPr sz="2000">
                <a:solidFill>
                  <a:schemeClr val="tx1"/>
                </a:solidFill>
                <a:latin typeface="Arial" panose="020B0604020202020204" pitchFamily="34" charset="0"/>
              </a:defRPr>
            </a:lvl1pPr>
            <a:lvl2pPr marL="742950" indent="-285750">
              <a:spcBef>
                <a:spcPct val="20000"/>
              </a:spcBef>
              <a:spcAft>
                <a:spcPct val="20000"/>
              </a:spcAft>
              <a:buClr>
                <a:srgbClr val="333399"/>
              </a:buClr>
              <a:buFont typeface="Times New Roman" panose="02020603050405020304" pitchFamily="18" charset="0"/>
              <a:buChar char="–"/>
              <a:defRPr>
                <a:solidFill>
                  <a:schemeClr val="tx1"/>
                </a:solidFill>
                <a:latin typeface="Arial" panose="020B0604020202020204" pitchFamily="34" charset="0"/>
              </a:defRPr>
            </a:lvl2pPr>
            <a:lvl3pPr marL="1143000" indent="-228600">
              <a:spcBef>
                <a:spcPct val="20000"/>
              </a:spcBef>
              <a:spcAft>
                <a:spcPct val="20000"/>
              </a:spcAft>
              <a:buClr>
                <a:srgbClr val="333399"/>
              </a:buClr>
              <a:buFont typeface="Wingdings" pitchFamily="2" charset="2"/>
              <a:buChar char="§"/>
              <a:defRPr sz="1600">
                <a:solidFill>
                  <a:schemeClr val="tx1"/>
                </a:solidFill>
                <a:latin typeface="Arial" panose="020B0604020202020204" pitchFamily="34" charset="0"/>
              </a:defRPr>
            </a:lvl3pPr>
            <a:lvl4pPr marL="1600200" indent="-228600">
              <a:spcBef>
                <a:spcPct val="20000"/>
              </a:spcBef>
              <a:spcAft>
                <a:spcPct val="20000"/>
              </a:spcAft>
              <a:buClr>
                <a:srgbClr val="333399"/>
              </a:buClr>
              <a:buFont typeface="Times New Roman" panose="02020603050405020304" pitchFamily="18" charset="0"/>
              <a:buChar char="–"/>
              <a:defRPr sz="1400">
                <a:solidFill>
                  <a:schemeClr val="tx1"/>
                </a:solidFill>
                <a:latin typeface="Arial" panose="020B0604020202020204" pitchFamily="34" charset="0"/>
              </a:defRPr>
            </a:lvl4pPr>
            <a:lvl5pPr marL="2057400" indent="-228600">
              <a:spcBef>
                <a:spcPct val="20000"/>
              </a:spcBef>
              <a:spcAft>
                <a:spcPct val="20000"/>
              </a:spcAft>
              <a:buClr>
                <a:srgbClr val="333399"/>
              </a:buClr>
              <a:buFont typeface="Wingdings" pitchFamily="2" charset="2"/>
              <a:buChar char="§"/>
              <a:defRPr sz="1200">
                <a:solidFill>
                  <a:schemeClr val="tx1"/>
                </a:solidFill>
                <a:latin typeface="Arial" panose="020B0604020202020204" pitchFamily="34" charset="0"/>
              </a:defRPr>
            </a:lvl5pPr>
            <a:lvl6pPr marL="2514600" indent="-228600" eaLnBrk="0" fontAlgn="base" hangingPunct="0">
              <a:spcBef>
                <a:spcPct val="20000"/>
              </a:spcBef>
              <a:spcAft>
                <a:spcPct val="20000"/>
              </a:spcAft>
              <a:buClr>
                <a:srgbClr val="333399"/>
              </a:buClr>
              <a:buFont typeface="Wingdings" pitchFamily="2" charset="2"/>
              <a:buChar char="§"/>
              <a:defRPr sz="1200">
                <a:solidFill>
                  <a:schemeClr val="tx1"/>
                </a:solidFill>
                <a:latin typeface="Arial" panose="020B0604020202020204" pitchFamily="34" charset="0"/>
              </a:defRPr>
            </a:lvl6pPr>
            <a:lvl7pPr marL="2971800" indent="-228600" eaLnBrk="0" fontAlgn="base" hangingPunct="0">
              <a:spcBef>
                <a:spcPct val="20000"/>
              </a:spcBef>
              <a:spcAft>
                <a:spcPct val="20000"/>
              </a:spcAft>
              <a:buClr>
                <a:srgbClr val="333399"/>
              </a:buClr>
              <a:buFont typeface="Wingdings" pitchFamily="2" charset="2"/>
              <a:buChar char="§"/>
              <a:defRPr sz="1200">
                <a:solidFill>
                  <a:schemeClr val="tx1"/>
                </a:solidFill>
                <a:latin typeface="Arial" panose="020B0604020202020204" pitchFamily="34" charset="0"/>
              </a:defRPr>
            </a:lvl7pPr>
            <a:lvl8pPr marL="3429000" indent="-228600" eaLnBrk="0" fontAlgn="base" hangingPunct="0">
              <a:spcBef>
                <a:spcPct val="20000"/>
              </a:spcBef>
              <a:spcAft>
                <a:spcPct val="20000"/>
              </a:spcAft>
              <a:buClr>
                <a:srgbClr val="333399"/>
              </a:buClr>
              <a:buFont typeface="Wingdings" pitchFamily="2" charset="2"/>
              <a:buChar char="§"/>
              <a:defRPr sz="1200">
                <a:solidFill>
                  <a:schemeClr val="tx1"/>
                </a:solidFill>
                <a:latin typeface="Arial" panose="020B0604020202020204" pitchFamily="34" charset="0"/>
              </a:defRPr>
            </a:lvl8pPr>
            <a:lvl9pPr marL="3886200" indent="-228600" eaLnBrk="0" fontAlgn="base" hangingPunct="0">
              <a:spcBef>
                <a:spcPct val="20000"/>
              </a:spcBef>
              <a:spcAft>
                <a:spcPct val="20000"/>
              </a:spcAft>
              <a:buClr>
                <a:srgbClr val="333399"/>
              </a:buClr>
              <a:buFont typeface="Wingdings" pitchFamily="2" charset="2"/>
              <a:buChar char="§"/>
              <a:defRPr sz="1200">
                <a:solidFill>
                  <a:schemeClr val="tx1"/>
                </a:solidFill>
                <a:latin typeface="Arial" panose="020B0604020202020204" pitchFamily="34" charset="0"/>
              </a:defRPr>
            </a:lvl9pPr>
          </a:lstStyle>
          <a:p>
            <a:pPr indent="-228600">
              <a:lnSpc>
                <a:spcPct val="90000"/>
              </a:lnSpc>
              <a:spcBef>
                <a:spcPct val="50000"/>
              </a:spcBef>
              <a:spcAft>
                <a:spcPct val="0"/>
              </a:spcAft>
              <a:buClrTx/>
              <a:buFont typeface="Arial" panose="020B0604020202020204" pitchFamily="34" charset="0"/>
              <a:buChar char="•"/>
            </a:pPr>
            <a:r>
              <a:rPr lang="en-US" altLang="en-US" sz="1900">
                <a:solidFill>
                  <a:schemeClr val="bg1"/>
                </a:solidFill>
                <a:latin typeface="+mn-lt"/>
              </a:rPr>
              <a:t>Environmental - Life Cycle Inventory (LCI) for Portland and Slag Cements</a:t>
            </a:r>
          </a:p>
        </p:txBody>
      </p:sp>
      <p:pic>
        <p:nvPicPr>
          <p:cNvPr id="8" name="Picture 5" descr="earthinitiative.jpg">
            <a:extLst>
              <a:ext uri="{FF2B5EF4-FFF2-40B4-BE49-F238E27FC236}">
                <a16:creationId xmlns:a16="http://schemas.microsoft.com/office/drawing/2014/main" id="{261909CA-18FD-C644-AB0B-AB88D9E09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94981" y="3111068"/>
            <a:ext cx="4169610" cy="25747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720698DA-6C29-3F42-AD8A-3C13D0AC788E}"/>
              </a:ext>
            </a:extLst>
          </p:cNvPr>
          <p:cNvSpPr>
            <a:spLocks noChangeArrowheads="1"/>
          </p:cNvSpPr>
          <p:nvPr/>
        </p:nvSpPr>
        <p:spPr bwMode="auto">
          <a:xfrm>
            <a:off x="1212850" y="2562225"/>
            <a:ext cx="2270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000" b="1" dirty="0">
                <a:solidFill>
                  <a:srgbClr val="000000"/>
                </a:solidFill>
                <a:latin typeface="Verdana" charset="0"/>
                <a:cs typeface="Times New Roman" charset="0"/>
              </a:rPr>
              <a:t> </a:t>
            </a:r>
            <a:endParaRPr lang="en-US" sz="900" dirty="0">
              <a:latin typeface="Arial Black" panose="020B0A04020102020204" pitchFamily="34" charset="0"/>
            </a:endParaRPr>
          </a:p>
          <a:p>
            <a:pPr>
              <a:spcBef>
                <a:spcPct val="50000"/>
              </a:spcBef>
              <a:defRPr/>
            </a:pPr>
            <a:endParaRPr lang="en-US" sz="2400" dirty="0">
              <a:latin typeface="Times New Roman" charset="0"/>
            </a:endParaRPr>
          </a:p>
        </p:txBody>
      </p:sp>
      <p:graphicFrame>
        <p:nvGraphicFramePr>
          <p:cNvPr id="5" name="Group 117">
            <a:extLst>
              <a:ext uri="{FF2B5EF4-FFF2-40B4-BE49-F238E27FC236}">
                <a16:creationId xmlns:a16="http://schemas.microsoft.com/office/drawing/2014/main" id="{E1A5C3AB-6333-5A4C-823C-E04515022B5A}"/>
              </a:ext>
            </a:extLst>
          </p:cNvPr>
          <p:cNvGraphicFramePr>
            <a:graphicFrameLocks noGrp="1"/>
          </p:cNvGraphicFramePr>
          <p:nvPr>
            <p:extLst>
              <p:ext uri="{D42A27DB-BD31-4B8C-83A1-F6EECF244321}">
                <p14:modId xmlns:p14="http://schemas.microsoft.com/office/powerpoint/2010/main" val="1906776563"/>
              </p:ext>
            </p:extLst>
          </p:nvPr>
        </p:nvGraphicFramePr>
        <p:xfrm>
          <a:off x="4688802" y="3374842"/>
          <a:ext cx="4160219" cy="2055352"/>
        </p:xfrm>
        <a:graphic>
          <a:graphicData uri="http://schemas.openxmlformats.org/drawingml/2006/table">
            <a:tbl>
              <a:tblPr firstRow="1" bandRow="1"/>
              <a:tblGrid>
                <a:gridCol w="876278">
                  <a:extLst>
                    <a:ext uri="{9D8B030D-6E8A-4147-A177-3AD203B41FA5}">
                      <a16:colId xmlns:a16="http://schemas.microsoft.com/office/drawing/2014/main" val="20000"/>
                    </a:ext>
                  </a:extLst>
                </a:gridCol>
                <a:gridCol w="731410">
                  <a:extLst>
                    <a:ext uri="{9D8B030D-6E8A-4147-A177-3AD203B41FA5}">
                      <a16:colId xmlns:a16="http://schemas.microsoft.com/office/drawing/2014/main" val="20001"/>
                    </a:ext>
                  </a:extLst>
                </a:gridCol>
                <a:gridCol w="887337">
                  <a:extLst>
                    <a:ext uri="{9D8B030D-6E8A-4147-A177-3AD203B41FA5}">
                      <a16:colId xmlns:a16="http://schemas.microsoft.com/office/drawing/2014/main" val="20002"/>
                    </a:ext>
                  </a:extLst>
                </a:gridCol>
                <a:gridCol w="808821">
                  <a:extLst>
                    <a:ext uri="{9D8B030D-6E8A-4147-A177-3AD203B41FA5}">
                      <a16:colId xmlns:a16="http://schemas.microsoft.com/office/drawing/2014/main" val="20003"/>
                    </a:ext>
                  </a:extLst>
                </a:gridCol>
                <a:gridCol w="856373">
                  <a:extLst>
                    <a:ext uri="{9D8B030D-6E8A-4147-A177-3AD203B41FA5}">
                      <a16:colId xmlns:a16="http://schemas.microsoft.com/office/drawing/2014/main" val="20004"/>
                    </a:ext>
                  </a:extLst>
                </a:gridCol>
              </a:tblGrid>
              <a:tr h="513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Item</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Units</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Portland Cement</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Slag Cement</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Percent Savings</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513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Virgin Material</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lb/ton</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2,851</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charset="0"/>
                          <a:ea typeface="ＭＳ Ｐゴシック" charset="0"/>
                          <a:cs typeface="Times New Roman" charset="0"/>
                        </a:rPr>
                        <a:t>100%</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3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Energy</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MBTU /ton</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4.57</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0.62</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charset="0"/>
                          <a:ea typeface="ＭＳ Ｐゴシック" charset="0"/>
                          <a:cs typeface="Times New Roman" charset="0"/>
                        </a:rPr>
                        <a:t>86%</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3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imes New Roman" charset="0"/>
                          <a:ea typeface="ＭＳ Ｐゴシック" charset="0"/>
                          <a:cs typeface="Times New Roman" charset="0"/>
                        </a:rPr>
                        <a:t>Carbon Dioxide</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lb/ton</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1,801</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Times New Roman" charset="0"/>
                          <a:ea typeface="ＭＳ Ｐゴシック" charset="0"/>
                          <a:cs typeface="Times New Roman" charset="0"/>
                        </a:rPr>
                        <a:t>42</a:t>
                      </a:r>
                      <a:endParaRPr kumimoji="0" lang="en-US" sz="1400" b="0"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charset="0"/>
                          <a:ea typeface="ＭＳ Ｐゴシック" charset="0"/>
                          <a:cs typeface="Times New Roman" charset="0"/>
                        </a:rPr>
                        <a:t>98%</a:t>
                      </a:r>
                      <a:endParaRPr kumimoji="0" lang="en-US" sz="2000" b="1" i="0" u="none" strike="noStrike" cap="none" normalizeH="0" baseline="0">
                        <a:ln>
                          <a:noFill/>
                        </a:ln>
                        <a:solidFill>
                          <a:schemeClr val="tx1"/>
                        </a:solidFill>
                        <a:effectLst/>
                        <a:latin typeface="Times New Roman" charset="0"/>
                        <a:ea typeface="ＭＳ Ｐゴシック" charset="0"/>
                      </a:endParaRPr>
                    </a:p>
                  </a:txBody>
                  <a:tcPr marL="63693" marR="63693" marT="31853" marB="31853"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26705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AC909091-D53A-144B-BFCC-6C2DE854FEE5}"/>
              </a:ext>
            </a:extLst>
          </p:cNvPr>
          <p:cNvGraphicFramePr>
            <a:graphicFrameLocks noChangeAspect="1"/>
          </p:cNvGraphicFramePr>
          <p:nvPr>
            <p:extLst>
              <p:ext uri="{D42A27DB-BD31-4B8C-83A1-F6EECF244321}">
                <p14:modId xmlns:p14="http://schemas.microsoft.com/office/powerpoint/2010/main" val="1598746377"/>
              </p:ext>
            </p:extLst>
          </p:nvPr>
        </p:nvGraphicFramePr>
        <p:xfrm>
          <a:off x="354462" y="1198336"/>
          <a:ext cx="8600852" cy="4836345"/>
        </p:xfrm>
        <a:graphic>
          <a:graphicData uri="http://schemas.openxmlformats.org/presentationml/2006/ole">
            <mc:AlternateContent xmlns:mc="http://schemas.openxmlformats.org/markup-compatibility/2006">
              <mc:Choice xmlns:v="urn:schemas-microsoft-com:vml" Requires="v">
                <p:oleObj name="Chart" r:id="rId3" imgW="9093200" imgH="5130800" progId="MSGraph.Chart.8">
                  <p:embed followColorScheme="full"/>
                </p:oleObj>
              </mc:Choice>
              <mc:Fallback>
                <p:oleObj name="Chart" r:id="rId3" imgW="9093200" imgH="5130800" progId="MSGraph.Chart.8">
                  <p:embed followColorScheme="full"/>
                  <p:pic>
                    <p:nvPicPr>
                      <p:cNvPr id="5" name="Object 2">
                        <a:extLst>
                          <a:ext uri="{FF2B5EF4-FFF2-40B4-BE49-F238E27FC236}">
                            <a16:creationId xmlns:a16="http://schemas.microsoft.com/office/drawing/2014/main" id="{AC909091-D53A-144B-BFCC-6C2DE854F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62" y="1198336"/>
                        <a:ext cx="8600852" cy="4836345"/>
                      </a:xfrm>
                      <a:prstGeom prst="rect">
                        <a:avLst/>
                      </a:prstGeom>
                      <a:noFill/>
                      <a:ln>
                        <a:noFill/>
                      </a:ln>
                      <a:effectLst/>
                    </p:spPr>
                  </p:pic>
                </p:oleObj>
              </mc:Fallback>
            </mc:AlternateContent>
          </a:graphicData>
        </a:graphic>
      </p:graphicFrame>
      <p:sp>
        <p:nvSpPr>
          <p:cNvPr id="6" name="Title 4">
            <a:extLst>
              <a:ext uri="{FF2B5EF4-FFF2-40B4-BE49-F238E27FC236}">
                <a16:creationId xmlns:a16="http://schemas.microsoft.com/office/drawing/2014/main" id="{9177B3A1-13E4-4A27-968F-0A2A80B2F261}"/>
              </a:ext>
            </a:extLst>
          </p:cNvPr>
          <p:cNvSpPr txBox="1">
            <a:spLocks noGrp="1"/>
          </p:cNvSpPr>
          <p:nvPr>
            <p:ph type="title"/>
          </p:nvPr>
        </p:nvSpPr>
        <p:spPr>
          <a:xfrm>
            <a:off x="628650" y="123291"/>
            <a:ext cx="7886700" cy="10750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3600" dirty="0">
                <a:solidFill>
                  <a:schemeClr val="tx1"/>
                </a:solidFill>
              </a:rPr>
              <a:t>Slag Cement Reduces Energy Consumption</a:t>
            </a:r>
          </a:p>
        </p:txBody>
      </p:sp>
    </p:spTree>
    <p:extLst>
      <p:ext uri="{BB962C8B-B14F-4D97-AF65-F5344CB8AC3E}">
        <p14:creationId xmlns:p14="http://schemas.microsoft.com/office/powerpoint/2010/main" val="5987553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AE2343E2-417A-F64F-BB07-066DF89DB752}"/>
              </a:ext>
            </a:extLst>
          </p:cNvPr>
          <p:cNvGraphicFramePr>
            <a:graphicFrameLocks noChangeAspect="1"/>
          </p:cNvGraphicFramePr>
          <p:nvPr>
            <p:extLst>
              <p:ext uri="{D42A27DB-BD31-4B8C-83A1-F6EECF244321}">
                <p14:modId xmlns:p14="http://schemas.microsoft.com/office/powerpoint/2010/main" val="2282250821"/>
              </p:ext>
            </p:extLst>
          </p:nvPr>
        </p:nvGraphicFramePr>
        <p:xfrm>
          <a:off x="129756" y="1190174"/>
          <a:ext cx="8788362" cy="4938032"/>
        </p:xfrm>
        <a:graphic>
          <a:graphicData uri="http://schemas.openxmlformats.org/presentationml/2006/ole">
            <mc:AlternateContent xmlns:mc="http://schemas.openxmlformats.org/markup-compatibility/2006">
              <mc:Choice xmlns:v="urn:schemas-microsoft-com:vml" Requires="v">
                <p:oleObj name="Chart" r:id="rId3" imgW="9080500" imgH="5130800" progId="MSGraph.Chart.8">
                  <p:embed followColorScheme="full"/>
                </p:oleObj>
              </mc:Choice>
              <mc:Fallback>
                <p:oleObj name="Chart" r:id="rId3" imgW="9080500" imgH="5130800" progId="MSGraph.Chart.8">
                  <p:embed followColorScheme="full"/>
                  <p:pic>
                    <p:nvPicPr>
                      <p:cNvPr id="4" name="Object 2">
                        <a:extLst>
                          <a:ext uri="{FF2B5EF4-FFF2-40B4-BE49-F238E27FC236}">
                            <a16:creationId xmlns:a16="http://schemas.microsoft.com/office/drawing/2014/main" id="{AE2343E2-417A-F64F-BB07-066DF89DB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56" y="1190174"/>
                        <a:ext cx="8788362" cy="4938032"/>
                      </a:xfrm>
                      <a:prstGeom prst="rect">
                        <a:avLst/>
                      </a:prstGeom>
                      <a:noFill/>
                      <a:ln>
                        <a:noFill/>
                      </a:ln>
                      <a:effectLst/>
                    </p:spPr>
                  </p:pic>
                </p:oleObj>
              </mc:Fallback>
            </mc:AlternateContent>
          </a:graphicData>
        </a:graphic>
      </p:graphicFrame>
      <p:sp>
        <p:nvSpPr>
          <p:cNvPr id="5" name="Title 4">
            <a:extLst>
              <a:ext uri="{FF2B5EF4-FFF2-40B4-BE49-F238E27FC236}">
                <a16:creationId xmlns:a16="http://schemas.microsoft.com/office/drawing/2014/main" id="{824064D1-E81F-421F-8F86-7322E6B9720B}"/>
              </a:ext>
            </a:extLst>
          </p:cNvPr>
          <p:cNvSpPr txBox="1">
            <a:spLocks noGrp="1"/>
          </p:cNvSpPr>
          <p:nvPr>
            <p:ph type="title"/>
          </p:nvPr>
        </p:nvSpPr>
        <p:spPr>
          <a:xfrm>
            <a:off x="494122" y="159642"/>
            <a:ext cx="6851899" cy="9396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r>
              <a:rPr lang="en-US" sz="3600" dirty="0">
                <a:solidFill>
                  <a:schemeClr val="tx1"/>
                </a:solidFill>
                <a:latin typeface="Trebuchet MS" panose="020B0603020202020204" pitchFamily="34" charset="0"/>
              </a:rPr>
              <a:t>Slag Cement Reduces Greenhouse Gas</a:t>
            </a:r>
          </a:p>
        </p:txBody>
      </p:sp>
    </p:spTree>
    <p:extLst>
      <p:ext uri="{BB962C8B-B14F-4D97-AF65-F5344CB8AC3E}">
        <p14:creationId xmlns:p14="http://schemas.microsoft.com/office/powerpoint/2010/main" val="2856993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12D7C950-B1D1-47F3-8075-CF2D8FE8B6A7}"/>
              </a:ext>
            </a:extLst>
          </p:cNvPr>
          <p:cNvSpPr txBox="1">
            <a:spLocks/>
          </p:cNvSpPr>
          <p:nvPr/>
        </p:nvSpPr>
        <p:spPr>
          <a:xfrm>
            <a:off x="4672702" y="3794336"/>
            <a:ext cx="4404485" cy="86644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4200" kern="1200" dirty="0">
                <a:solidFill>
                  <a:schemeClr val="tx1"/>
                </a:solidFill>
                <a:latin typeface="+mj-lt"/>
                <a:ea typeface="+mj-ea"/>
                <a:cs typeface="+mj-cs"/>
              </a:rPr>
              <a:t>Website resources</a:t>
            </a:r>
          </a:p>
        </p:txBody>
      </p:sp>
      <p:sp>
        <p:nvSpPr>
          <p:cNvPr id="6151" name="Freeform: Shape 70">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4161778"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007">
            <a:extLst>
              <a:ext uri="{FF2B5EF4-FFF2-40B4-BE49-F238E27FC236}">
                <a16:creationId xmlns:a16="http://schemas.microsoft.com/office/drawing/2014/main" id="{785F739F-1580-4A13-AA0C-0ADC500723E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15" r="15189" b="3"/>
          <a:stretch/>
        </p:blipFill>
        <p:spPr bwMode="auto">
          <a:xfrm>
            <a:off x="20" y="647373"/>
            <a:ext cx="4038828"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Shape 7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5322" y="1"/>
            <a:ext cx="336042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4A443458-F1A2-4C25-B18B-C0E100631612}"/>
              </a:ext>
            </a:extLst>
          </p:cNvPr>
          <p:cNvPicPr>
            <a:picLocks noChangeAspect="1"/>
          </p:cNvPicPr>
          <p:nvPr/>
        </p:nvPicPr>
        <p:blipFill rotWithShape="1">
          <a:blip r:embed="rId3"/>
          <a:srcRect t="8312" r="2" b="8080"/>
          <a:stretch/>
        </p:blipFill>
        <p:spPr>
          <a:xfrm>
            <a:off x="4048766" y="1"/>
            <a:ext cx="5028422" cy="3794334"/>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2" name="TextBox 1">
            <a:extLst>
              <a:ext uri="{FF2B5EF4-FFF2-40B4-BE49-F238E27FC236}">
                <a16:creationId xmlns:a16="http://schemas.microsoft.com/office/drawing/2014/main" id="{BAF0C4F5-5CA7-D5CA-C0CE-968AE7EA3622}"/>
              </a:ext>
            </a:extLst>
          </p:cNvPr>
          <p:cNvSpPr txBox="1"/>
          <p:nvPr/>
        </p:nvSpPr>
        <p:spPr>
          <a:xfrm>
            <a:off x="4915409" y="4811697"/>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569322983"/>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DB456F7-1E9C-5743-A381-6E4CA76E1246}"/>
              </a:ext>
            </a:extLst>
          </p:cNvPr>
          <p:cNvSpPr txBox="1">
            <a:spLocks/>
          </p:cNvSpPr>
          <p:nvPr/>
        </p:nvSpPr>
        <p:spPr>
          <a:xfrm>
            <a:off x="4766999" y="804335"/>
            <a:ext cx="3958000" cy="19175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2800" kern="1200" dirty="0">
                <a:solidFill>
                  <a:schemeClr val="tx1"/>
                </a:solidFill>
                <a:latin typeface="Trebuchet MS" panose="020B0603020202020204" pitchFamily="34" charset="0"/>
              </a:rPr>
              <a:t>Cement Environmental Product Declaration (EPD)</a:t>
            </a:r>
          </a:p>
        </p:txBody>
      </p:sp>
      <p:sp>
        <p:nvSpPr>
          <p:cNvPr id="12" name="Freeform: Shape 11">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4042" y="1"/>
            <a:ext cx="336042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E02B93D-F3C4-0444-8D02-0C19EC90009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5739" r="1" b="4463"/>
          <a:stretch/>
        </p:blipFill>
        <p:spPr>
          <a:xfrm>
            <a:off x="1137486" y="1"/>
            <a:ext cx="3113532"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4" name="Freeform: Shape 13">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09477"/>
            <a:ext cx="3725152"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3852" r="12603" b="-1"/>
          <a:stretch/>
        </p:blipFill>
        <p:spPr>
          <a:xfrm>
            <a:off x="20" y="3075259"/>
            <a:ext cx="3600796" cy="3782741"/>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sp>
        <p:nvSpPr>
          <p:cNvPr id="7" name="Rectangle 3">
            <a:extLst>
              <a:ext uri="{FF2B5EF4-FFF2-40B4-BE49-F238E27FC236}">
                <a16:creationId xmlns:a16="http://schemas.microsoft.com/office/drawing/2014/main" id="{49A5DF66-6081-0D4C-AD00-1096E278AD46}"/>
              </a:ext>
            </a:extLst>
          </p:cNvPr>
          <p:cNvSpPr txBox="1">
            <a:spLocks noChangeArrowheads="1"/>
          </p:cNvSpPr>
          <p:nvPr/>
        </p:nvSpPr>
        <p:spPr>
          <a:xfrm>
            <a:off x="4770333" y="2721853"/>
            <a:ext cx="3954666" cy="3781689"/>
          </a:xfrm>
          <a:prstGeom prst="rect">
            <a:avLst/>
          </a:prstGeom>
        </p:spPr>
        <p:txBody>
          <a:bodyPr vert="horz" lIns="91440" tIns="45720" rIns="91440" bIns="45720" rtlCol="0" anchor="t">
            <a:normAutofit/>
          </a:bodyPr>
          <a:lstStyle>
            <a:lvl1pPr marL="233363" indent="-233363" algn="ctr" defTabSz="914400" rtl="0" eaLnBrk="1" latinLnBrk="0" hangingPunct="1">
              <a:spcBef>
                <a:spcPts val="1000"/>
              </a:spcBef>
              <a:buClr>
                <a:schemeClr val="accent1"/>
              </a:buClr>
              <a:buFont typeface="ZapfDingbats" pitchFamily="82" charset="2"/>
              <a:buNone/>
              <a:defRPr sz="2000" kern="1200">
                <a:solidFill>
                  <a:schemeClr val="tx1"/>
                </a:solidFill>
                <a:latin typeface="Frutiger 55 Roman" pitchFamily="34" charset="0"/>
                <a:ea typeface="+mn-ea"/>
                <a:cs typeface="+mn-cs"/>
              </a:defRPr>
            </a:lvl1pPr>
            <a:lvl2pPr marL="457200" indent="-223838" algn="l" defTabSz="914400" rtl="0" eaLnBrk="1" latinLnBrk="0" hangingPunct="1">
              <a:spcBef>
                <a:spcPts val="8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30238" indent="-173038" algn="l" defTabSz="914400" rtl="0" eaLnBrk="1" latinLnBrk="0" hangingPunct="1">
              <a:spcBef>
                <a:spcPts val="6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854075" indent="-223838" algn="l" defTabSz="914400" rtl="0" eaLnBrk="1" latinLnBrk="0" hangingPunct="1">
              <a:spcBef>
                <a:spcPts val="4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027113" indent="-173038" algn="l" defTabSz="914400" rtl="0" eaLnBrk="1" latinLnBrk="0" hangingPunct="1">
              <a:spcBef>
                <a:spcPts val="400"/>
              </a:spcBef>
              <a:buClr>
                <a:schemeClr val="accent1"/>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228600" algn="l">
              <a:lnSpc>
                <a:spcPct val="90000"/>
              </a:lnSpc>
              <a:spcBef>
                <a:spcPts val="0"/>
              </a:spcBef>
              <a:spcAft>
                <a:spcPts val="600"/>
              </a:spcAft>
              <a:buFont typeface="Arial" panose="020B0604020202020204" pitchFamily="34" charset="0"/>
              <a:buChar char="•"/>
            </a:pPr>
            <a:r>
              <a:rPr lang="en-US" sz="1800" dirty="0">
                <a:latin typeface="Trebuchet MS" panose="020B0603020202020204" pitchFamily="34" charset="0"/>
              </a:rPr>
              <a:t>The Slag Cement Association (SCA), in partnership with ASTM International (Program Operator), developed Product Category Rules (PCR)</a:t>
            </a:r>
          </a:p>
          <a:p>
            <a:pPr marL="681037" lvl="1" indent="-228600">
              <a:lnSpc>
                <a:spcPct val="90000"/>
              </a:lnSpc>
              <a:spcBef>
                <a:spcPts val="0"/>
              </a:spcBef>
              <a:spcAft>
                <a:spcPts val="600"/>
              </a:spcAft>
              <a:buFont typeface="Arial" panose="020B0604020202020204" pitchFamily="34" charset="0"/>
              <a:buChar char="•"/>
            </a:pPr>
            <a:r>
              <a:rPr lang="en-US" dirty="0">
                <a:latin typeface="Trebuchet MS" panose="020B0603020202020204" pitchFamily="34" charset="0"/>
              </a:rPr>
              <a:t>PCR defines the rules and requirements for a slag cement EPD</a:t>
            </a:r>
          </a:p>
          <a:p>
            <a:pPr marL="681037" lvl="1" indent="-228600">
              <a:lnSpc>
                <a:spcPct val="90000"/>
              </a:lnSpc>
              <a:spcBef>
                <a:spcPts val="0"/>
              </a:spcBef>
              <a:spcAft>
                <a:spcPts val="600"/>
              </a:spcAft>
              <a:buFont typeface="Arial" panose="020B0604020202020204" pitchFamily="34" charset="0"/>
              <a:buChar char="•"/>
            </a:pPr>
            <a:r>
              <a:rPr lang="en-US" dirty="0">
                <a:latin typeface="Trebuchet MS" panose="020B0603020202020204" pitchFamily="34" charset="0"/>
              </a:rPr>
              <a:t>PCR are posted at: http://www.ASTM.org/Certification/Docs/160.PCR_ASTM_Slag_Cement_PCR_090814.pdf</a:t>
            </a:r>
          </a:p>
        </p:txBody>
      </p:sp>
    </p:spTree>
    <p:extLst>
      <p:ext uri="{BB962C8B-B14F-4D97-AF65-F5344CB8AC3E}">
        <p14:creationId xmlns:p14="http://schemas.microsoft.com/office/powerpoint/2010/main" val="2161637574"/>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8135EBA-B3A3-4F88-BCB1-D0C8E63F4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6F3964-8D64-493A-9091-9582C9A7902C}"/>
              </a:ext>
            </a:extLst>
          </p:cNvPr>
          <p:cNvSpPr>
            <a:spLocks noGrp="1"/>
          </p:cNvSpPr>
          <p:nvPr>
            <p:ph type="title"/>
          </p:nvPr>
        </p:nvSpPr>
        <p:spPr>
          <a:xfrm>
            <a:off x="5410642" y="713232"/>
            <a:ext cx="3310312" cy="1197864"/>
          </a:xfrm>
        </p:spPr>
        <p:txBody>
          <a:bodyPr vert="horz" lIns="91440" tIns="45720" rIns="91440" bIns="45720" rtlCol="0" anchor="ctr">
            <a:normAutofit/>
          </a:bodyPr>
          <a:lstStyle/>
          <a:p>
            <a:r>
              <a:rPr lang="en-US" sz="3400" kern="1200" dirty="0">
                <a:solidFill>
                  <a:schemeClr val="tx1"/>
                </a:solidFill>
                <a:latin typeface="+mj-lt"/>
                <a:ea typeface="+mj-ea"/>
                <a:cs typeface="+mj-cs"/>
              </a:rPr>
              <a:t>Building Product Disclosure  EPD</a:t>
            </a:r>
          </a:p>
        </p:txBody>
      </p:sp>
      <p:pic>
        <p:nvPicPr>
          <p:cNvPr id="6" name="Picture 5">
            <a:extLst>
              <a:ext uri="{FF2B5EF4-FFF2-40B4-BE49-F238E27FC236}">
                <a16:creationId xmlns:a16="http://schemas.microsoft.com/office/drawing/2014/main" id="{26264203-A72A-498F-ABEB-5E91358BBC48}"/>
              </a:ext>
            </a:extLst>
          </p:cNvPr>
          <p:cNvPicPr>
            <a:picLocks noChangeAspect="1"/>
          </p:cNvPicPr>
          <p:nvPr/>
        </p:nvPicPr>
        <p:blipFill rotWithShape="1">
          <a:blip r:embed="rId2"/>
          <a:srcRect l="26629" r="1277" b="2"/>
          <a:stretch/>
        </p:blipFill>
        <p:spPr>
          <a:xfrm>
            <a:off x="271099" y="365124"/>
            <a:ext cx="2126204" cy="3574727"/>
          </a:xfrm>
          <a:prstGeom prst="rect">
            <a:avLst/>
          </a:prstGeom>
        </p:spPr>
      </p:pic>
      <p:pic>
        <p:nvPicPr>
          <p:cNvPr id="11" name="Picture 10">
            <a:extLst>
              <a:ext uri="{FF2B5EF4-FFF2-40B4-BE49-F238E27FC236}">
                <a16:creationId xmlns:a16="http://schemas.microsoft.com/office/drawing/2014/main" id="{05BEB3F2-01B7-480A-AEB6-81777E9ACC6D}"/>
              </a:ext>
            </a:extLst>
          </p:cNvPr>
          <p:cNvPicPr>
            <a:picLocks noChangeAspect="1"/>
          </p:cNvPicPr>
          <p:nvPr/>
        </p:nvPicPr>
        <p:blipFill rotWithShape="1">
          <a:blip r:embed="rId3"/>
          <a:srcRect t="20096" r="6" b="11931"/>
          <a:stretch/>
        </p:blipFill>
        <p:spPr>
          <a:xfrm>
            <a:off x="2537124" y="365124"/>
            <a:ext cx="2126204" cy="2057400"/>
          </a:xfrm>
          <a:prstGeom prst="rect">
            <a:avLst/>
          </a:prstGeom>
        </p:spPr>
      </p:pic>
      <p:cxnSp>
        <p:nvCxnSpPr>
          <p:cNvPr id="18" name="Straight Connector 17">
            <a:extLst>
              <a:ext uri="{FF2B5EF4-FFF2-40B4-BE49-F238E27FC236}">
                <a16:creationId xmlns:a16="http://schemas.microsoft.com/office/drawing/2014/main" id="{447D1B1D-04C6-4151-9423-F5437649E4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091230"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CC3271A-6323-459B-B056-8FF3B2FF5F84}"/>
              </a:ext>
            </a:extLst>
          </p:cNvPr>
          <p:cNvPicPr>
            <a:picLocks noChangeAspect="1"/>
          </p:cNvPicPr>
          <p:nvPr/>
        </p:nvPicPr>
        <p:blipFill rotWithShape="1">
          <a:blip r:embed="rId4"/>
          <a:srcRect t="9157" r="-2" b="17047"/>
          <a:stretch/>
        </p:blipFill>
        <p:spPr>
          <a:xfrm>
            <a:off x="271099" y="4119239"/>
            <a:ext cx="2126204" cy="2057724"/>
          </a:xfrm>
          <a:prstGeom prst="rect">
            <a:avLst/>
          </a:prstGeom>
        </p:spPr>
      </p:pic>
      <p:pic>
        <p:nvPicPr>
          <p:cNvPr id="8" name="Picture 7">
            <a:extLst>
              <a:ext uri="{FF2B5EF4-FFF2-40B4-BE49-F238E27FC236}">
                <a16:creationId xmlns:a16="http://schemas.microsoft.com/office/drawing/2014/main" id="{439DCC9B-DB90-4A6C-84D2-AA673620DFDD}"/>
              </a:ext>
            </a:extLst>
          </p:cNvPr>
          <p:cNvPicPr>
            <a:picLocks noChangeAspect="1"/>
          </p:cNvPicPr>
          <p:nvPr/>
        </p:nvPicPr>
        <p:blipFill rotWithShape="1">
          <a:blip r:embed="rId5"/>
          <a:srcRect l="14729" r="12524" b="4"/>
          <a:stretch/>
        </p:blipFill>
        <p:spPr>
          <a:xfrm>
            <a:off x="2537125" y="2601911"/>
            <a:ext cx="2126203" cy="3575052"/>
          </a:xfrm>
          <a:prstGeom prst="rect">
            <a:avLst/>
          </a:prstGeom>
        </p:spPr>
      </p:pic>
      <p:sp>
        <p:nvSpPr>
          <p:cNvPr id="3" name="Content Placeholder 2">
            <a:extLst>
              <a:ext uri="{FF2B5EF4-FFF2-40B4-BE49-F238E27FC236}">
                <a16:creationId xmlns:a16="http://schemas.microsoft.com/office/drawing/2014/main" id="{9F87F857-3539-4669-9F74-C9E20B4FFA0B}"/>
              </a:ext>
            </a:extLst>
          </p:cNvPr>
          <p:cNvSpPr>
            <a:spLocks noGrp="1"/>
          </p:cNvSpPr>
          <p:nvPr>
            <p:ph sz="half" idx="1"/>
          </p:nvPr>
        </p:nvSpPr>
        <p:spPr>
          <a:xfrm>
            <a:off x="5410642" y="2048256"/>
            <a:ext cx="3310312" cy="4123944"/>
          </a:xfrm>
        </p:spPr>
        <p:txBody>
          <a:bodyPr vert="horz" lIns="91440" tIns="45720" rIns="91440" bIns="45720" rtlCol="0">
            <a:normAutofit/>
          </a:bodyPr>
          <a:lstStyle/>
          <a:p>
            <a:pPr lvl="1"/>
            <a:endParaRPr lang="en-US" sz="1700"/>
          </a:p>
          <a:p>
            <a:pPr lvl="2"/>
            <a:endParaRPr lang="en-US" sz="1700"/>
          </a:p>
          <a:p>
            <a:pPr marL="385763" lvl="2"/>
            <a:endParaRPr lang="en-US" sz="1700"/>
          </a:p>
          <a:p>
            <a:pPr lvl="1"/>
            <a:endParaRPr lang="en-US" sz="1700"/>
          </a:p>
          <a:p>
            <a:endParaRPr lang="en-US" sz="1700"/>
          </a:p>
        </p:txBody>
      </p:sp>
    </p:spTree>
    <p:extLst>
      <p:ext uri="{BB962C8B-B14F-4D97-AF65-F5344CB8AC3E}">
        <p14:creationId xmlns:p14="http://schemas.microsoft.com/office/powerpoint/2010/main" val="3699427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8067" y="1162070"/>
            <a:ext cx="2319735" cy="1781175"/>
          </a:xfrm>
        </p:spPr>
        <p:txBody>
          <a:bodyPr>
            <a:noAutofit/>
          </a:bodyPr>
          <a:lstStyle/>
          <a:p>
            <a:r>
              <a:rPr lang="en-US" sz="3600" dirty="0">
                <a:solidFill>
                  <a:srgbClr val="FFFFFF"/>
                </a:solidFill>
                <a:latin typeface="Trebuchet MS" panose="020B0603020202020204" pitchFamily="34" charset="0"/>
              </a:rPr>
              <a:t>SCA Calculator </a:t>
            </a:r>
          </a:p>
        </p:txBody>
      </p:sp>
      <p:sp>
        <p:nvSpPr>
          <p:cNvPr id="3" name="Content Placeholder 2"/>
          <p:cNvSpPr>
            <a:spLocks noGrp="1"/>
          </p:cNvSpPr>
          <p:nvPr>
            <p:ph idx="1"/>
          </p:nvPr>
        </p:nvSpPr>
        <p:spPr>
          <a:xfrm>
            <a:off x="432610" y="3338580"/>
            <a:ext cx="2530647" cy="3019037"/>
          </a:xfrm>
        </p:spPr>
        <p:txBody>
          <a:bodyPr>
            <a:normAutofit lnSpcReduction="10000"/>
          </a:bodyPr>
          <a:lstStyle/>
          <a:p>
            <a:pPr marL="0" indent="0" algn="ctr">
              <a:buNone/>
            </a:pPr>
            <a:r>
              <a:rPr lang="en-US" sz="1800" dirty="0">
                <a:latin typeface="Trebuchet MS" panose="020B0603020202020204" pitchFamily="34" charset="0"/>
              </a:rPr>
              <a:t>The comparison to benchmark tab will show the environmental impacts compared to the NRMCA Industry EPD.</a:t>
            </a:r>
          </a:p>
          <a:p>
            <a:pPr marL="0" indent="0" algn="ctr">
              <a:buNone/>
            </a:pPr>
            <a:endParaRPr lang="en-US" sz="1800" dirty="0">
              <a:latin typeface="Trebuchet MS" panose="020B0603020202020204" pitchFamily="34" charset="0"/>
            </a:endParaRPr>
          </a:p>
          <a:p>
            <a:pPr marL="0" indent="0" algn="ctr">
              <a:buNone/>
            </a:pPr>
            <a:r>
              <a:rPr lang="en-US" sz="1800" dirty="0">
                <a:latin typeface="Trebuchet MS" panose="020B0603020202020204" pitchFamily="34" charset="0"/>
              </a:rPr>
              <a:t>Version 3.0 released June 2022</a:t>
            </a:r>
          </a:p>
          <a:p>
            <a:pPr marL="0" indent="0" algn="ctr">
              <a:buNone/>
            </a:pPr>
            <a:r>
              <a:rPr lang="en-US" sz="1800" b="1" dirty="0">
                <a:latin typeface="Trebuchet MS" panose="020B0603020202020204" pitchFamily="34" charset="0"/>
                <a:hlinkClick r:id="rId2"/>
              </a:rPr>
              <a:t>Download Here</a:t>
            </a:r>
            <a:endParaRPr lang="en-US" sz="1800" b="1" dirty="0">
              <a:latin typeface="Trebuchet MS" panose="020B0603020202020204" pitchFamily="34" charset="0"/>
            </a:endParaRPr>
          </a:p>
          <a:p>
            <a:pPr marL="342900" lvl="1" indent="0" algn="ctr">
              <a:buNone/>
            </a:pPr>
            <a:endParaRPr lang="en-US" sz="1800" dirty="0">
              <a:latin typeface="Trebuchet MS" panose="020B0603020202020204" pitchFamily="34" charset="0"/>
            </a:endParaRPr>
          </a:p>
        </p:txBody>
      </p:sp>
      <p:pic>
        <p:nvPicPr>
          <p:cNvPr id="5" name="Picture 4">
            <a:extLst>
              <a:ext uri="{FF2B5EF4-FFF2-40B4-BE49-F238E27FC236}">
                <a16:creationId xmlns:a16="http://schemas.microsoft.com/office/drawing/2014/main" id="{E02E43D2-7C77-4F8B-9A8A-B29EE083EAC2}"/>
              </a:ext>
            </a:extLst>
          </p:cNvPr>
          <p:cNvPicPr>
            <a:picLocks noChangeAspect="1"/>
          </p:cNvPicPr>
          <p:nvPr/>
        </p:nvPicPr>
        <p:blipFill rotWithShape="1">
          <a:blip r:embed="rId3"/>
          <a:srcRect r="17" b="2"/>
          <a:stretch/>
        </p:blipFill>
        <p:spPr>
          <a:xfrm>
            <a:off x="3277457" y="297951"/>
            <a:ext cx="5669922" cy="6081259"/>
          </a:xfrm>
          <a:prstGeom prst="rect">
            <a:avLst/>
          </a:prstGeom>
        </p:spPr>
      </p:pic>
    </p:spTree>
    <p:extLst>
      <p:ext uri="{BB962C8B-B14F-4D97-AF65-F5344CB8AC3E}">
        <p14:creationId xmlns:p14="http://schemas.microsoft.com/office/powerpoint/2010/main" val="17480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D9B29-2832-47A0-89E4-BC93FBFBFF2C}"/>
              </a:ext>
            </a:extLst>
          </p:cNvPr>
          <p:cNvSpPr>
            <a:spLocks noGrp="1"/>
          </p:cNvSpPr>
          <p:nvPr>
            <p:ph type="title"/>
          </p:nvPr>
        </p:nvSpPr>
        <p:spPr>
          <a:xfrm>
            <a:off x="515125" y="1153572"/>
            <a:ext cx="2400300" cy="4461163"/>
          </a:xfrm>
        </p:spPr>
        <p:txBody>
          <a:bodyPr vert="horz" lIns="91440" tIns="45720" rIns="91440" bIns="45720" rtlCol="0" anchor="ctr">
            <a:normAutofit/>
          </a:bodyPr>
          <a:lstStyle/>
          <a:p>
            <a:r>
              <a:rPr lang="en-US" sz="3700" kern="1200" dirty="0">
                <a:solidFill>
                  <a:srgbClr val="FFFFFF"/>
                </a:solidFill>
                <a:latin typeface="+mj-lt"/>
                <a:ea typeface="+mj-ea"/>
                <a:cs typeface="+mj-cs"/>
              </a:rPr>
              <a:t>Using and Improving Concrete through the use of Slag Cement</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507730F5-0E01-0942-8079-EBD464175D76}"/>
              </a:ext>
            </a:extLst>
          </p:cNvPr>
          <p:cNvSpPr txBox="1"/>
          <p:nvPr/>
        </p:nvSpPr>
        <p:spPr>
          <a:xfrm>
            <a:off x="3125454" y="410369"/>
            <a:ext cx="5753528" cy="5947568"/>
          </a:xfrm>
          <a:prstGeom prst="rect">
            <a:avLst/>
          </a:prstGeom>
        </p:spPr>
        <p:txBody>
          <a:bodyPr vert="horz" lIns="91440" tIns="45720" rIns="91440" bIns="45720" rtlCol="0" anchor="ctr">
            <a:normAutofit fontScale="92500" lnSpcReduction="20000"/>
          </a:bodyPr>
          <a:lstStyle/>
          <a:p>
            <a:pPr>
              <a:lnSpc>
                <a:spcPct val="90000"/>
              </a:lnSpc>
            </a:pPr>
            <a:r>
              <a:rPr lang="en-US" sz="2400" dirty="0">
                <a:latin typeface="Trebuchet MS" panose="020B0603020202020204" pitchFamily="34" charset="0"/>
              </a:rPr>
              <a:t>In Summary…</a:t>
            </a:r>
          </a:p>
          <a:p>
            <a:pPr>
              <a:lnSpc>
                <a:spcPct val="90000"/>
              </a:lnSpc>
            </a:pPr>
            <a:endParaRPr lang="en-US" sz="2400" dirty="0">
              <a:latin typeface="Trebuchet MS" panose="020B0603020202020204" pitchFamily="34" charset="0"/>
            </a:endParaRPr>
          </a:p>
          <a:p>
            <a:pPr>
              <a:lnSpc>
                <a:spcPct val="90000"/>
              </a:lnSpc>
              <a:spcBef>
                <a:spcPts val="600"/>
              </a:spcBef>
            </a:pPr>
            <a:r>
              <a:rPr lang="en-US" sz="2400" dirty="0">
                <a:latin typeface="Trebuchet MS" panose="020B0603020202020204" pitchFamily="34" charset="0"/>
              </a:rPr>
              <a:t>Using slag cement at various replacement levels for portland cement improves: </a:t>
            </a:r>
          </a:p>
          <a:p>
            <a:pPr>
              <a:lnSpc>
                <a:spcPct val="90000"/>
              </a:lnSpc>
              <a:spcBef>
                <a:spcPts val="600"/>
              </a:spcBef>
            </a:pPr>
            <a:endParaRPr lang="en-US" sz="2400" dirty="0">
              <a:latin typeface="Trebuchet MS" panose="020B0603020202020204" pitchFamily="34" charset="0"/>
            </a:endParaRPr>
          </a:p>
          <a:p>
            <a:pPr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Consistency, workability and </a:t>
            </a:r>
            <a:r>
              <a:rPr lang="en-US" sz="2400" dirty="0" err="1">
                <a:latin typeface="Trebuchet MS" panose="020B0603020202020204" pitchFamily="34" charset="0"/>
              </a:rPr>
              <a:t>finishability</a:t>
            </a:r>
            <a:r>
              <a:rPr lang="en-US" sz="2400" dirty="0">
                <a:latin typeface="Trebuchet MS" panose="020B0603020202020204" pitchFamily="34" charset="0"/>
              </a:rPr>
              <a:t> of concrete</a:t>
            </a:r>
          </a:p>
          <a:p>
            <a:pPr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Increases durability by</a:t>
            </a:r>
          </a:p>
          <a:p>
            <a:pPr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Increasing long-term compressive and flexural strengths</a:t>
            </a:r>
          </a:p>
          <a:p>
            <a:pPr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Lowering permeability </a:t>
            </a:r>
          </a:p>
          <a:p>
            <a:pPr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Higher resistance to aggressive chemicals</a:t>
            </a:r>
          </a:p>
          <a:p>
            <a:pPr indent="-228600">
              <a:lnSpc>
                <a:spcPct val="90000"/>
              </a:lnSpc>
              <a:spcBef>
                <a:spcPts val="600"/>
              </a:spcBef>
              <a:buFont typeface="Arial" panose="020B0604020202020204" pitchFamily="34" charset="0"/>
              <a:buChar char="•"/>
            </a:pPr>
            <a:endParaRPr lang="en-US" sz="2400" dirty="0">
              <a:latin typeface="Trebuchet MS" panose="020B0603020202020204" pitchFamily="34" charset="0"/>
            </a:endParaRPr>
          </a:p>
          <a:p>
            <a:pPr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Environmental benefits</a:t>
            </a:r>
          </a:p>
          <a:p>
            <a:pPr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Recycled material</a:t>
            </a:r>
          </a:p>
          <a:p>
            <a:pPr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Less energy consumption, life cycle cost efficient</a:t>
            </a:r>
          </a:p>
          <a:p>
            <a:pPr lvl="1" indent="-228600">
              <a:lnSpc>
                <a:spcPct val="90000"/>
              </a:lnSpc>
              <a:spcBef>
                <a:spcPts val="600"/>
              </a:spcBef>
              <a:buFont typeface="Arial" panose="020B0604020202020204" pitchFamily="34" charset="0"/>
              <a:buChar char="•"/>
            </a:pPr>
            <a:r>
              <a:rPr lang="en-US" sz="2400" dirty="0">
                <a:latin typeface="Trebuchet MS" panose="020B0603020202020204" pitchFamily="34" charset="0"/>
              </a:rPr>
              <a:t>Pavements have greater reflectivity from lighter color </a:t>
            </a:r>
          </a:p>
        </p:txBody>
      </p:sp>
    </p:spTree>
    <p:extLst>
      <p:ext uri="{BB962C8B-B14F-4D97-AF65-F5344CB8AC3E}">
        <p14:creationId xmlns:p14="http://schemas.microsoft.com/office/powerpoint/2010/main" val="993453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52E29E-131D-4C54-BCC2-9EA95AE359A0}"/>
              </a:ext>
            </a:extLst>
          </p:cNvPr>
          <p:cNvSpPr/>
          <p:nvPr/>
        </p:nvSpPr>
        <p:spPr>
          <a:xfrm>
            <a:off x="0" y="723551"/>
            <a:ext cx="9144000" cy="5410898"/>
          </a:xfrm>
          <a:prstGeom prst="rect">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FE54DA-18D2-45BD-9969-966E1706DF03}"/>
              </a:ext>
            </a:extLst>
          </p:cNvPr>
          <p:cNvSpPr>
            <a:spLocks noGrp="1"/>
          </p:cNvSpPr>
          <p:nvPr>
            <p:ph type="ctrTitle"/>
          </p:nvPr>
        </p:nvSpPr>
        <p:spPr>
          <a:xfrm>
            <a:off x="-223357" y="1303286"/>
            <a:ext cx="9590714" cy="1905102"/>
          </a:xfrm>
        </p:spPr>
        <p:txBody>
          <a:bodyPr>
            <a:normAutofit/>
          </a:bodyPr>
          <a:lstStyle/>
          <a:p>
            <a:r>
              <a:rPr lang="en-US" dirty="0">
                <a:solidFill>
                  <a:schemeClr val="bg1"/>
                </a:solidFill>
              </a:rPr>
              <a:t>Thank You</a:t>
            </a:r>
          </a:p>
        </p:txBody>
      </p:sp>
      <p:sp>
        <p:nvSpPr>
          <p:cNvPr id="3" name="Subtitle 2">
            <a:extLst>
              <a:ext uri="{FF2B5EF4-FFF2-40B4-BE49-F238E27FC236}">
                <a16:creationId xmlns:a16="http://schemas.microsoft.com/office/drawing/2014/main" id="{21CDD644-F26A-4C0B-B3B4-C0307191620A}"/>
              </a:ext>
            </a:extLst>
          </p:cNvPr>
          <p:cNvSpPr>
            <a:spLocks noGrp="1"/>
          </p:cNvSpPr>
          <p:nvPr>
            <p:ph type="subTitle" idx="1"/>
          </p:nvPr>
        </p:nvSpPr>
        <p:spPr>
          <a:xfrm>
            <a:off x="500718" y="3581297"/>
            <a:ext cx="8142564" cy="3490622"/>
          </a:xfrm>
        </p:spPr>
        <p:txBody>
          <a:bodyPr>
            <a:normAutofit/>
          </a:bodyPr>
          <a:lstStyle/>
          <a:p>
            <a:r>
              <a:rPr lang="en-US" sz="3600" dirty="0">
                <a:solidFill>
                  <a:schemeClr val="bg1"/>
                </a:solidFill>
              </a:rPr>
              <a:t>QUESTIONS? </a:t>
            </a:r>
          </a:p>
        </p:txBody>
      </p:sp>
    </p:spTree>
    <p:extLst>
      <p:ext uri="{BB962C8B-B14F-4D97-AF65-F5344CB8AC3E}">
        <p14:creationId xmlns:p14="http://schemas.microsoft.com/office/powerpoint/2010/main" val="365705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12D7C950-B1D1-47F3-8075-CF2D8FE8B6A7}"/>
              </a:ext>
            </a:extLst>
          </p:cNvPr>
          <p:cNvSpPr txBox="1">
            <a:spLocks/>
          </p:cNvSpPr>
          <p:nvPr/>
        </p:nvSpPr>
        <p:spPr>
          <a:xfrm>
            <a:off x="5598460" y="1783959"/>
            <a:ext cx="3065480" cy="2889114"/>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4700">
                <a:solidFill>
                  <a:schemeClr val="tx1"/>
                </a:solidFill>
              </a:rPr>
              <a:t>Webinars</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1BD682F-16E3-4FD4-A132-C04B9030E309}"/>
              </a:ext>
            </a:extLst>
          </p:cNvPr>
          <p:cNvPicPr>
            <a:picLocks noChangeAspect="1"/>
          </p:cNvPicPr>
          <p:nvPr/>
        </p:nvPicPr>
        <p:blipFill rotWithShape="1">
          <a:blip r:embed="rId2"/>
          <a:srcRect l="20385" r="25042"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07C98248-85E1-8034-AF80-DF8263E70E73}"/>
              </a:ext>
            </a:extLst>
          </p:cNvPr>
          <p:cNvSpPr txBox="1"/>
          <p:nvPr/>
        </p:nvSpPr>
        <p:spPr>
          <a:xfrm>
            <a:off x="5714399" y="4673073"/>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21367876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759C8392-BE08-4370-823F-33D31A020780}"/>
              </a:ext>
            </a:extLst>
          </p:cNvPr>
          <p:cNvSpPr txBox="1">
            <a:spLocks/>
          </p:cNvSpPr>
          <p:nvPr/>
        </p:nvSpPr>
        <p:spPr>
          <a:xfrm>
            <a:off x="4572000" y="2595851"/>
            <a:ext cx="3931694" cy="19222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2400" b="1" kern="1200">
                <a:solidFill>
                  <a:schemeClr val="accent1"/>
                </a:solidFill>
                <a:latin typeface="+mj-lt"/>
                <a:ea typeface="+mj-ea"/>
                <a:cs typeface="+mj-cs"/>
              </a:defRPr>
            </a:lvl1pPr>
          </a:lstStyle>
          <a:p>
            <a:pPr algn="l">
              <a:lnSpc>
                <a:spcPct val="90000"/>
              </a:lnSpc>
              <a:spcAft>
                <a:spcPts val="600"/>
              </a:spcAft>
            </a:pPr>
            <a:r>
              <a:rPr lang="en-US" sz="4200" kern="1200" dirty="0">
                <a:solidFill>
                  <a:schemeClr val="tx1"/>
                </a:solidFill>
                <a:latin typeface="+mj-lt"/>
                <a:ea typeface="+mj-ea"/>
                <a:cs typeface="+mj-cs"/>
              </a:rPr>
              <a:t>Technical Information Sheets</a:t>
            </a:r>
          </a:p>
        </p:txBody>
      </p:sp>
      <p:sp>
        <p:nvSpPr>
          <p:cNvPr id="13" name="Freeform: Shape 12">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4161778"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8F8E9E2-A72F-4B28-A976-729C5672F02B}"/>
              </a:ext>
            </a:extLst>
          </p:cNvPr>
          <p:cNvPicPr>
            <a:picLocks noChangeAspect="1"/>
          </p:cNvPicPr>
          <p:nvPr/>
        </p:nvPicPr>
        <p:blipFill rotWithShape="1">
          <a:blip r:embed="rId2"/>
          <a:srcRect l="7909" r="7911" b="3"/>
          <a:stretch/>
        </p:blipFill>
        <p:spPr>
          <a:xfrm>
            <a:off x="20" y="647373"/>
            <a:ext cx="4038828"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5" name="Freeform: Shape 14">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5322" y="1"/>
            <a:ext cx="336042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86A971-44F3-462C-BD4A-E06426A7FA0A}"/>
              </a:ext>
            </a:extLst>
          </p:cNvPr>
          <p:cNvPicPr>
            <a:picLocks noChangeAspect="1"/>
          </p:cNvPicPr>
          <p:nvPr/>
        </p:nvPicPr>
        <p:blipFill rotWithShape="1">
          <a:blip r:embed="rId3"/>
          <a:srcRect t="12734" r="-1" b="31049"/>
          <a:stretch/>
        </p:blipFill>
        <p:spPr>
          <a:xfrm>
            <a:off x="4048766" y="1"/>
            <a:ext cx="3113532"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7" name="TextBox 6">
            <a:extLst>
              <a:ext uri="{FF2B5EF4-FFF2-40B4-BE49-F238E27FC236}">
                <a16:creationId xmlns:a16="http://schemas.microsoft.com/office/drawing/2014/main" id="{9C6682D3-5DE4-D503-24C4-DF7C315E1314}"/>
              </a:ext>
            </a:extLst>
          </p:cNvPr>
          <p:cNvSpPr txBox="1"/>
          <p:nvPr/>
        </p:nvSpPr>
        <p:spPr>
          <a:xfrm>
            <a:off x="4663248" y="4501331"/>
            <a:ext cx="3749197" cy="369332"/>
          </a:xfrm>
          <a:prstGeom prst="rect">
            <a:avLst/>
          </a:prstGeom>
          <a:noFill/>
        </p:spPr>
        <p:txBody>
          <a:bodyPr wrap="square" rtlCol="0">
            <a:spAutoFit/>
          </a:bodyPr>
          <a:lstStyle/>
          <a:p>
            <a:r>
              <a:rPr lang="en-US" sz="1800" dirty="0">
                <a:solidFill>
                  <a:schemeClr val="tx1"/>
                </a:solidFill>
              </a:rPr>
              <a:t>www.slagcement.org</a:t>
            </a:r>
            <a:endParaRPr lang="en-US" sz="1800" kern="1200" dirty="0">
              <a:solidFill>
                <a:schemeClr val="tx1"/>
              </a:solidFill>
              <a:latin typeface="+mj-lt"/>
              <a:ea typeface="+mj-ea"/>
              <a:cs typeface="+mj-cs"/>
            </a:endParaRPr>
          </a:p>
        </p:txBody>
      </p:sp>
    </p:spTree>
    <p:extLst>
      <p:ext uri="{BB962C8B-B14F-4D97-AF65-F5344CB8AC3E}">
        <p14:creationId xmlns:p14="http://schemas.microsoft.com/office/powerpoint/2010/main" val="1046860123"/>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Lehigh Hanson">
      <a:dk1>
        <a:srgbClr val="818387"/>
      </a:dk1>
      <a:lt1>
        <a:sysClr val="window" lastClr="FFFFFF"/>
      </a:lt1>
      <a:dk2>
        <a:srgbClr val="000000"/>
      </a:dk2>
      <a:lt2>
        <a:srgbClr val="E0E1E2"/>
      </a:lt2>
      <a:accent1>
        <a:srgbClr val="3C5896"/>
      </a:accent1>
      <a:accent2>
        <a:srgbClr val="FF8F1C"/>
      </a:accent2>
      <a:accent3>
        <a:srgbClr val="BAD739"/>
      </a:accent3>
      <a:accent4>
        <a:srgbClr val="818387"/>
      </a:accent4>
      <a:accent5>
        <a:srgbClr val="B5B7B9"/>
      </a:accent5>
      <a:accent6>
        <a:srgbClr val="E0E1E2"/>
      </a:accent6>
      <a:hlink>
        <a:srgbClr val="3C5896"/>
      </a:hlink>
      <a:folHlink>
        <a:srgbClr val="BAD73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ehigh Hanson PPT template no instruction" id="{23D3966C-D880-524A-A8F4-103D03392945}" vid="{7E2562CC-9EF3-244A-9273-46C1667FA234}"/>
    </a:ext>
  </a:extLst>
</a:theme>
</file>

<file path=ppt/theme/theme2.xml><?xml version="1.0" encoding="utf-8"?>
<a:theme xmlns:a="http://schemas.openxmlformats.org/drawingml/2006/main" name="1_Office Theme">
  <a:themeElements>
    <a:clrScheme name="SCA Colors">
      <a:dk1>
        <a:srgbClr val="017783"/>
      </a:dk1>
      <a:lt1>
        <a:srgbClr val="FFFFFF"/>
      </a:lt1>
      <a:dk2>
        <a:srgbClr val="546223"/>
      </a:dk2>
      <a:lt2>
        <a:srgbClr val="FFFFFF"/>
      </a:lt2>
      <a:accent1>
        <a:srgbClr val="546223"/>
      </a:accent1>
      <a:accent2>
        <a:srgbClr val="999B30"/>
      </a:accent2>
      <a:accent3>
        <a:srgbClr val="C69214"/>
      </a:accent3>
      <a:accent4>
        <a:srgbClr val="BD9B60"/>
      </a:accent4>
      <a:accent5>
        <a:srgbClr val="A8AD00"/>
      </a:accent5>
      <a:accent6>
        <a:srgbClr val="70AD47"/>
      </a:accent6>
      <a:hlink>
        <a:srgbClr val="017783"/>
      </a:hlink>
      <a:folHlink>
        <a:srgbClr val="A8AD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SCA Colors">
      <a:dk1>
        <a:srgbClr val="017783"/>
      </a:dk1>
      <a:lt1>
        <a:srgbClr val="FFFFFF"/>
      </a:lt1>
      <a:dk2>
        <a:srgbClr val="546223"/>
      </a:dk2>
      <a:lt2>
        <a:srgbClr val="FFFFFF"/>
      </a:lt2>
      <a:accent1>
        <a:srgbClr val="546223"/>
      </a:accent1>
      <a:accent2>
        <a:srgbClr val="999B30"/>
      </a:accent2>
      <a:accent3>
        <a:srgbClr val="C69214"/>
      </a:accent3>
      <a:accent4>
        <a:srgbClr val="BD9B60"/>
      </a:accent4>
      <a:accent5>
        <a:srgbClr val="A8AD00"/>
      </a:accent5>
      <a:accent6>
        <a:srgbClr val="70AD47"/>
      </a:accent6>
      <a:hlink>
        <a:srgbClr val="017783"/>
      </a:hlink>
      <a:folHlink>
        <a:srgbClr val="A8AD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SCA Colors">
      <a:dk1>
        <a:srgbClr val="017783"/>
      </a:dk1>
      <a:lt1>
        <a:srgbClr val="FFFFFF"/>
      </a:lt1>
      <a:dk2>
        <a:srgbClr val="546223"/>
      </a:dk2>
      <a:lt2>
        <a:srgbClr val="FFFFFF"/>
      </a:lt2>
      <a:accent1>
        <a:srgbClr val="546223"/>
      </a:accent1>
      <a:accent2>
        <a:srgbClr val="999B30"/>
      </a:accent2>
      <a:accent3>
        <a:srgbClr val="C69214"/>
      </a:accent3>
      <a:accent4>
        <a:srgbClr val="BD9B60"/>
      </a:accent4>
      <a:accent5>
        <a:srgbClr val="A8AD00"/>
      </a:accent5>
      <a:accent6>
        <a:srgbClr val="70AD47"/>
      </a:accent6>
      <a:hlink>
        <a:srgbClr val="017783"/>
      </a:hlink>
      <a:folHlink>
        <a:srgbClr val="A8AD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2709f0fa-3460-42e6-9a68-5733aa2501cf" xsi:nil="true"/>
    <lcf76f155ced4ddcb4097134ff3c332f xmlns="0551d5b6-f48e-455f-a471-7f96b262fe9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345133BCB39A74A9A16694C3B4E6BAB" ma:contentTypeVersion="18" ma:contentTypeDescription="Create a new document." ma:contentTypeScope="" ma:versionID="26717021743877fd763c82a0a382ab6f">
  <xsd:schema xmlns:xsd="http://www.w3.org/2001/XMLSchema" xmlns:xs="http://www.w3.org/2001/XMLSchema" xmlns:p="http://schemas.microsoft.com/office/2006/metadata/properties" xmlns:ns1="http://schemas.microsoft.com/sharepoint/v3" xmlns:ns2="0551d5b6-f48e-455f-a471-7f96b262fe9b" xmlns:ns3="2709f0fa-3460-42e6-9a68-5733aa2501cf" targetNamespace="http://schemas.microsoft.com/office/2006/metadata/properties" ma:root="true" ma:fieldsID="49d68a036741e252434c0fb03c161bb2" ns1:_="" ns2:_="" ns3:_="">
    <xsd:import namespace="http://schemas.microsoft.com/sharepoint/v3"/>
    <xsd:import namespace="0551d5b6-f48e-455f-a471-7f96b262fe9b"/>
    <xsd:import namespace="2709f0fa-3460-42e6-9a68-5733aa2501cf"/>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51d5b6-f48e-455f-a471-7f96b262fe9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37e248a-833c-4064-8741-97d52dfc767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09f0fa-3460-42e6-9a68-5733aa2501cf"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5822692-9df7-476f-b2a8-d5cddf35de1c}" ma:internalName="TaxCatchAll" ma:showField="CatchAllData" ma:web="2709f0fa-3460-42e6-9a68-5733aa2501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F75AE-0860-4D37-8B9D-8E7818039A93}">
  <ds:schemaRefs>
    <ds:schemaRef ds:uri="http://schemas.microsoft.com/sharepoint/v3/contenttype/forms"/>
  </ds:schemaRefs>
</ds:datastoreItem>
</file>

<file path=customXml/itemProps2.xml><?xml version="1.0" encoding="utf-8"?>
<ds:datastoreItem xmlns:ds="http://schemas.openxmlformats.org/officeDocument/2006/customXml" ds:itemID="{7CEB3C00-6A80-43C2-93C8-95E81F6068E1}">
  <ds:schemaRefs>
    <ds:schemaRef ds:uri="0ab3a8e1-36e4-423f-a2c4-427745a029d2"/>
    <ds:schemaRef ds:uri="9ed3a195-5b5e-443c-bb1c-b7f4744fcff4"/>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DD2227C-E4F1-4B36-8D62-7C246289BEEA}"/>
</file>

<file path=docProps/app.xml><?xml version="1.0" encoding="utf-8"?>
<Properties xmlns="http://schemas.openxmlformats.org/officeDocument/2006/extended-properties" xmlns:vt="http://schemas.openxmlformats.org/officeDocument/2006/docPropsVTypes">
  <TotalTime>980</TotalTime>
  <Words>3414</Words>
  <Application>Microsoft Office PowerPoint</Application>
  <PresentationFormat>On-screen Show (4:3)</PresentationFormat>
  <Paragraphs>527</Paragraphs>
  <Slides>74</Slides>
  <Notes>37</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94" baseType="lpstr">
      <vt:lpstr>Arial</vt:lpstr>
      <vt:lpstr>Arial Black</vt:lpstr>
      <vt:lpstr>Avenir Next LT Pro</vt:lpstr>
      <vt:lpstr>Book Antiqua</vt:lpstr>
      <vt:lpstr>Calibri</vt:lpstr>
      <vt:lpstr>Franklin Gothic Medium</vt:lpstr>
      <vt:lpstr>Frutiger 45 Light</vt:lpstr>
      <vt:lpstr>Frutiger 55 Roman</vt:lpstr>
      <vt:lpstr>Graphik Compact Regular</vt:lpstr>
      <vt:lpstr>Times New Roman</vt:lpstr>
      <vt:lpstr>Trebuchet MS</vt:lpstr>
      <vt:lpstr>Verdana</vt:lpstr>
      <vt:lpstr>Wingdings</vt:lpstr>
      <vt:lpstr>Wingdings 3</vt:lpstr>
      <vt:lpstr>ZapfDingbats</vt:lpstr>
      <vt:lpstr>Office Theme</vt:lpstr>
      <vt:lpstr>1_Office Theme</vt:lpstr>
      <vt:lpstr>1_Office Theme</vt:lpstr>
      <vt:lpstr>2_Office Theme</vt:lpstr>
      <vt:lpstr>Chart</vt:lpstr>
      <vt:lpstr>Improving Concrete by using Slag Cement</vt:lpstr>
      <vt:lpstr>Presentation Notes</vt:lpstr>
      <vt:lpstr>Disclaimer</vt:lpstr>
      <vt:lpstr>Learning Objectives</vt:lpstr>
      <vt:lpstr>Todays Speaker</vt:lpstr>
      <vt:lpstr>Copyright  Materials</vt:lpstr>
      <vt:lpstr>PowerPoint Presentation</vt:lpstr>
      <vt:lpstr>PowerPoint Presentation</vt:lpstr>
      <vt:lpstr>PowerPoint Presentation</vt:lpstr>
      <vt:lpstr>PowerPoint Presentation</vt:lpstr>
      <vt:lpstr>State Specific Info &amp; Videos</vt:lpstr>
      <vt:lpstr>Improving Concrete by using Slag Cement</vt:lpstr>
      <vt:lpstr>PowerPoint Presentation</vt:lpstr>
      <vt:lpstr>SCMs: Why Complicate the Mix? (If portland cement has worked, why add Supplementary Cementitious Materials such as Slag cement?)</vt:lpstr>
      <vt:lpstr> What is Slag Cement</vt:lpstr>
      <vt:lpstr>Slag Cement</vt:lpstr>
      <vt:lpstr>Schematic of Blast Furnace:</vt:lpstr>
      <vt:lpstr>What is Slag Cement?</vt:lpstr>
      <vt:lpstr>Slag granules introduced into the finish mills</vt:lpstr>
      <vt:lpstr>Physical Characteristics of Slag Cement</vt:lpstr>
      <vt:lpstr>Typical Chemical Analysis</vt:lpstr>
      <vt:lpstr>Slag  Composition is closer to Portland cement than other SCMs</vt:lpstr>
      <vt:lpstr> Slag Cement Specifications</vt:lpstr>
      <vt:lpstr>PowerPoint Presentation</vt:lpstr>
      <vt:lpstr>PowerPoint Presentation</vt:lpstr>
      <vt:lpstr> Slag Cement Hydration</vt:lpstr>
      <vt:lpstr>Results of Cement Hydration: The cement and water reaction will produce two primary hydration products: Calcium Silica Hydrate (CSH) and Calcium Hydroxide (CaOH).  The CSH is referred to as the glue.</vt:lpstr>
      <vt:lpstr>Effect of the Slag Cement Reaction</vt:lpstr>
      <vt:lpstr>PowerPoint Presentation</vt:lpstr>
      <vt:lpstr>Effects on Plastic Concrete Properties</vt:lpstr>
      <vt:lpstr>Effect of Temperature on Time of Set</vt:lpstr>
      <vt:lpstr>Set Time – portland vs slag cement</vt:lpstr>
      <vt:lpstr>PowerPoint Presentation</vt:lpstr>
      <vt:lpstr>Effect of Slag Cement on Concrete Strength</vt:lpstr>
      <vt:lpstr>PowerPoint Presentation</vt:lpstr>
      <vt:lpstr>Durability Benefits of Slag Cement</vt:lpstr>
      <vt:lpstr>Slag Cement Mitigates Alkali Silica Reaction (ASR)</vt:lpstr>
      <vt:lpstr>ASR Exposure Site Established in Kingston, Ontario in 1991</vt:lpstr>
      <vt:lpstr>The “Vault”</vt:lpstr>
      <vt:lpstr>Recent Slag Cement with PCL  ASR Testing  </vt:lpstr>
      <vt:lpstr>PowerPoint Presentation</vt:lpstr>
      <vt:lpstr>Slag Cement Resistance to  Sulfate Attack</vt:lpstr>
      <vt:lpstr>Effect of Slag Cement on Sulfate Resistance</vt:lpstr>
      <vt:lpstr>Drying Shrinkage</vt:lpstr>
      <vt:lpstr>Concrete Permeability</vt:lpstr>
      <vt:lpstr>Permeability Testing ASTM C1202</vt:lpstr>
      <vt:lpstr>Effect of Age on Coulombs with Slag Cement</vt:lpstr>
      <vt:lpstr>Chloride Ingress measurement on concrete pavements after 2 years (Picton, ON)</vt:lpstr>
      <vt:lpstr>50% Slag industrial concrete pavement slabs after 10 years field exposure to F/T and de-icers</vt:lpstr>
      <vt:lpstr>Delaware:  Route 1 SB 10 year old slag pavements,  35 and 50% slag cement</vt:lpstr>
      <vt:lpstr>PowerPoint Presentation</vt:lpstr>
      <vt:lpstr>Ready Mixed Concrete Applications</vt:lpstr>
      <vt:lpstr>Ready Mixed Concrete Benefits</vt:lpstr>
      <vt:lpstr>PowerPoint Presentation</vt:lpstr>
      <vt:lpstr>PowerPoint Presentation</vt:lpstr>
      <vt:lpstr>Mass Concrete</vt:lpstr>
      <vt:lpstr>Rate of Heat Liberation at 27C (80F) for different levels of  slag  (Roy &amp; Idorn 1982)</vt:lpstr>
      <vt:lpstr>PowerPoint Presentation</vt:lpstr>
      <vt:lpstr>8-Day Temperatures in 5 m (16.4 ft) thick VRM  50% Slag Mass Foundation</vt:lpstr>
      <vt:lpstr>PowerPoint Presentation</vt:lpstr>
      <vt:lpstr>Slag Cement Concrete Pavements are Lighter and Brighter</vt:lpstr>
      <vt:lpstr>Lighter Pavements are Cooler; Reducing Urban Heat Slag cement raises the surface albedo of concrete which indicates higher reflectivity</vt:lpstr>
      <vt:lpstr>Project: JFK Airport – Runway 4L-22R</vt:lpstr>
      <vt:lpstr>Precast &amp; Prestressed Concrete Benefits</vt:lpstr>
      <vt:lpstr>Soil Stabilization and Full-Depth Reclamation (FDR)</vt:lpstr>
      <vt:lpstr>PowerPoint Presentation</vt:lpstr>
      <vt:lpstr>Slag Cement – A Recycled Material</vt:lpstr>
      <vt:lpstr>Slag Cement Reduces Energy Consumption</vt:lpstr>
      <vt:lpstr>Slag Cement Reduces Greenhouse Gas</vt:lpstr>
      <vt:lpstr>PowerPoint Presentation</vt:lpstr>
      <vt:lpstr>Building Product Disclosure  EPD</vt:lpstr>
      <vt:lpstr>SCA Calculator </vt:lpstr>
      <vt:lpstr>Using and Improving Concrete through the use of Slag Cement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Whitt, Jay (Indianapolis) USA</dc:creator>
  <cp:lastModifiedBy>Drew G. Burns</cp:lastModifiedBy>
  <cp:revision>43</cp:revision>
  <cp:lastPrinted>2021-01-27T14:18:51Z</cp:lastPrinted>
  <dcterms:created xsi:type="dcterms:W3CDTF">2021-01-27T13:07:55Z</dcterms:created>
  <dcterms:modified xsi:type="dcterms:W3CDTF">2022-06-13T15:27:58Z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0x0101000345133BCB39A74A9A16694C3B4E6BAB</vt:lpwstr>
  </property>
</Properties>
</file>